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9753600" cx="13004800"/>
  <p:notesSz cx="6858000" cy="9144000"/>
  <p:embeddedFontLst>
    <p:embeddedFont>
      <p:font typeface="Helvetica Neue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1" roundtripDataSignature="AMtx7mhFglz5KuabE4Ea8iYai2xyR+71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HelveticaNeue-regular.fnt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HelveticaNeue-italic.fntdata"/><Relationship Id="rId6" Type="http://schemas.openxmlformats.org/officeDocument/2006/relationships/slide" Target="slides/slide2.xml"/><Relationship Id="rId18" Type="http://schemas.openxmlformats.org/officeDocument/2006/relationships/font" Target="fonts/HelveticaNeue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Sub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8040" y="5264150"/>
            <a:ext cx="7408720" cy="39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4"/>
          <p:cNvSpPr txBox="1"/>
          <p:nvPr>
            <p:ph type="title"/>
          </p:nvPr>
        </p:nvSpPr>
        <p:spPr>
          <a:xfrm>
            <a:off x="1841500" y="2273300"/>
            <a:ext cx="93218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D799"/>
              </a:buClr>
              <a:buSzPts val="7600"/>
              <a:buFont typeface="Arial"/>
              <a:buNone/>
              <a:defRPr sz="7600">
                <a:solidFill>
                  <a:srgbClr val="F4D79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9pPr>
          </a:lstStyle>
          <a:p/>
        </p:txBody>
      </p:sp>
      <p:sp>
        <p:nvSpPr>
          <p:cNvPr id="12" name="Google Shape;12;p14"/>
          <p:cNvSpPr txBox="1"/>
          <p:nvPr>
            <p:ph idx="1" type="body"/>
          </p:nvPr>
        </p:nvSpPr>
        <p:spPr>
          <a:xfrm>
            <a:off x="1841500" y="5905500"/>
            <a:ext cx="9321800" cy="14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8AF7B"/>
              </a:buClr>
              <a:buSzPts val="3400"/>
              <a:buFont typeface="Arial"/>
              <a:buNone/>
              <a:defRPr sz="3400">
                <a:solidFill>
                  <a:srgbClr val="C8AF7B"/>
                </a:solidFill>
              </a:defRPr>
            </a:lvl1pPr>
            <a:lvl2pPr indent="-228600" lvl="1" marL="9144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8AF7B"/>
              </a:buClr>
              <a:buSzPts val="3400"/>
              <a:buFont typeface="Arial"/>
              <a:buNone/>
              <a:defRPr sz="3400">
                <a:solidFill>
                  <a:srgbClr val="C8AF7B"/>
                </a:solidFill>
              </a:defRPr>
            </a:lvl2pPr>
            <a:lvl3pPr indent="-228600" lvl="2" marL="13716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8AF7B"/>
              </a:buClr>
              <a:buSzPts val="3400"/>
              <a:buFont typeface="Arial"/>
              <a:buNone/>
              <a:defRPr sz="3400">
                <a:solidFill>
                  <a:srgbClr val="C8AF7B"/>
                </a:solidFill>
              </a:defRPr>
            </a:lvl3pPr>
            <a:lvl4pPr indent="-228600" lvl="3" marL="18288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8AF7B"/>
              </a:buClr>
              <a:buSzPts val="3400"/>
              <a:buFont typeface="Arial"/>
              <a:buNone/>
              <a:defRPr sz="3400">
                <a:solidFill>
                  <a:srgbClr val="C8AF7B"/>
                </a:solidFill>
              </a:defRPr>
            </a:lvl4pPr>
            <a:lvl5pPr indent="-228600" lvl="4" marL="22860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8AF7B"/>
              </a:buClr>
              <a:buSzPts val="3400"/>
              <a:buFont typeface="Arial"/>
              <a:buNone/>
              <a:defRPr sz="3400">
                <a:solidFill>
                  <a:srgbClr val="C8AF7B"/>
                </a:solidFill>
              </a:defRPr>
            </a:lvl5pPr>
            <a:lvl6pPr indent="-285750" lvl="5" marL="274320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900"/>
              <a:buChar char="•"/>
              <a:defRPr/>
            </a:lvl6pPr>
            <a:lvl7pPr indent="-285750" lvl="6" marL="320040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900"/>
              <a:buChar char="•"/>
              <a:defRPr/>
            </a:lvl7pPr>
            <a:lvl8pPr indent="-285750" lvl="7" marL="365760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900"/>
              <a:buChar char="•"/>
              <a:defRPr/>
            </a:lvl8pPr>
            <a:lvl9pPr indent="-285750" lvl="8" marL="411480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13" name="Google Shape;13;p14"/>
          <p:cNvSpPr txBox="1"/>
          <p:nvPr>
            <p:ph idx="12" type="sldNum"/>
          </p:nvPr>
        </p:nvSpPr>
        <p:spPr>
          <a:xfrm>
            <a:off x="6324600" y="9359900"/>
            <a:ext cx="368301" cy="4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E1B9"/>
              </a:buClr>
              <a:buSzPts val="2000"/>
              <a:buFont typeface="Palatino"/>
              <a:buNone/>
              <a:defRPr i="1">
                <a:solidFill>
                  <a:srgbClr val="F4E1B9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E1B9"/>
              </a:buClr>
              <a:buSzPts val="2000"/>
              <a:buFont typeface="Palatino"/>
              <a:buNone/>
              <a:defRPr i="1">
                <a:solidFill>
                  <a:srgbClr val="F4E1B9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E1B9"/>
              </a:buClr>
              <a:buSzPts val="2000"/>
              <a:buFont typeface="Palatino"/>
              <a:buNone/>
              <a:defRPr i="1">
                <a:solidFill>
                  <a:srgbClr val="F4E1B9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E1B9"/>
              </a:buClr>
              <a:buSzPts val="2000"/>
              <a:buFont typeface="Palatino"/>
              <a:buNone/>
              <a:defRPr i="1">
                <a:solidFill>
                  <a:srgbClr val="F4E1B9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E1B9"/>
              </a:buClr>
              <a:buSzPts val="2000"/>
              <a:buFont typeface="Palatino"/>
              <a:buNone/>
              <a:defRPr i="1">
                <a:solidFill>
                  <a:srgbClr val="F4E1B9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E1B9"/>
              </a:buClr>
              <a:buSzPts val="2000"/>
              <a:buFont typeface="Palatino"/>
              <a:buNone/>
              <a:defRPr i="1">
                <a:solidFill>
                  <a:srgbClr val="F4E1B9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E1B9"/>
              </a:buClr>
              <a:buSzPts val="2000"/>
              <a:buFont typeface="Palatino"/>
              <a:buNone/>
              <a:defRPr i="1">
                <a:solidFill>
                  <a:srgbClr val="F4E1B9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E1B9"/>
              </a:buClr>
              <a:buSzPts val="2000"/>
              <a:buFont typeface="Palatino"/>
              <a:buNone/>
              <a:defRPr i="1">
                <a:solidFill>
                  <a:srgbClr val="F4E1B9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E1B9"/>
              </a:buClr>
              <a:buSzPts val="2000"/>
              <a:buFont typeface="Palatino"/>
              <a:buNone/>
              <a:defRPr i="1">
                <a:solidFill>
                  <a:srgbClr val="F4E1B9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1" sz="2000" u="none" cap="none" strike="noStrike">
              <a:latin typeface="Palatino"/>
              <a:ea typeface="Palatino"/>
              <a:cs typeface="Palatino"/>
              <a:sym typeface="Palatino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">
  <p:cSld name="Bullet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3"/>
          <p:cNvSpPr txBox="1"/>
          <p:nvPr>
            <p:ph idx="1" type="body"/>
          </p:nvPr>
        </p:nvSpPr>
        <p:spPr>
          <a:xfrm>
            <a:off x="1270000" y="825500"/>
            <a:ext cx="10464800" cy="810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285750" lvl="0" marL="45720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900"/>
              <a:buChar char="•"/>
              <a:defRPr/>
            </a:lvl1pPr>
            <a:lvl2pPr indent="-285750" lvl="1" marL="91440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900"/>
              <a:buChar char="•"/>
              <a:defRPr/>
            </a:lvl2pPr>
            <a:lvl3pPr indent="-285750" lvl="2" marL="137160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900"/>
              <a:buChar char="•"/>
              <a:defRPr/>
            </a:lvl3pPr>
            <a:lvl4pPr indent="-285750" lvl="3" marL="182880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900"/>
              <a:buChar char="•"/>
              <a:defRPr/>
            </a:lvl4pPr>
            <a:lvl5pPr indent="-285750" lvl="4" marL="228600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900"/>
              <a:buChar char="•"/>
              <a:defRPr/>
            </a:lvl5pPr>
            <a:lvl6pPr indent="-285750" lvl="5" marL="274320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900"/>
              <a:buChar char="•"/>
              <a:defRPr/>
            </a:lvl6pPr>
            <a:lvl7pPr indent="-285750" lvl="6" marL="320040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900"/>
              <a:buChar char="•"/>
              <a:defRPr/>
            </a:lvl7pPr>
            <a:lvl8pPr indent="-285750" lvl="7" marL="365760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900"/>
              <a:buChar char="•"/>
              <a:defRPr/>
            </a:lvl8pPr>
            <a:lvl9pPr indent="-285750" lvl="8" marL="411480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49" name="Google Shape;49;p23"/>
          <p:cNvSpPr txBox="1"/>
          <p:nvPr>
            <p:ph idx="12" type="sldNum"/>
          </p:nvPr>
        </p:nvSpPr>
        <p:spPr>
          <a:xfrm>
            <a:off x="6324600" y="9359900"/>
            <a:ext cx="368301" cy="4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4"/>
          <p:cNvSpPr txBox="1"/>
          <p:nvPr>
            <p:ph idx="1" type="body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837F"/>
              </a:buClr>
              <a:buSzPts val="2400"/>
              <a:buFont typeface="Arial"/>
              <a:buNone/>
              <a:defRPr sz="2400"/>
            </a:lvl1pPr>
            <a:lvl2pPr indent="-285750" lvl="1" marL="91440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900"/>
              <a:buChar char="•"/>
              <a:defRPr/>
            </a:lvl2pPr>
            <a:lvl3pPr indent="-285750" lvl="2" marL="137160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900"/>
              <a:buChar char="•"/>
              <a:defRPr/>
            </a:lvl3pPr>
            <a:lvl4pPr indent="-285750" lvl="3" marL="182880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900"/>
              <a:buChar char="•"/>
              <a:defRPr/>
            </a:lvl4pPr>
            <a:lvl5pPr indent="-285750" lvl="4" marL="228600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900"/>
              <a:buChar char="•"/>
              <a:defRPr/>
            </a:lvl5pPr>
            <a:lvl6pPr indent="-285750" lvl="5" marL="274320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900"/>
              <a:buChar char="•"/>
              <a:defRPr/>
            </a:lvl6pPr>
            <a:lvl7pPr indent="-285750" lvl="6" marL="320040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900"/>
              <a:buChar char="•"/>
              <a:defRPr/>
            </a:lvl7pPr>
            <a:lvl8pPr indent="-285750" lvl="7" marL="365760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900"/>
              <a:buChar char="•"/>
              <a:defRPr/>
            </a:lvl8pPr>
            <a:lvl9pPr indent="-285750" lvl="8" marL="411480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52" name="Google Shape;52;p24"/>
          <p:cNvSpPr txBox="1"/>
          <p:nvPr>
            <p:ph idx="2" type="body"/>
          </p:nvPr>
        </p:nvSpPr>
        <p:spPr>
          <a:xfrm>
            <a:off x="1270000" y="4241800"/>
            <a:ext cx="10464800" cy="7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86837F"/>
              </a:buClr>
              <a:buSzPts val="1800"/>
              <a:buNone/>
              <a:defRPr/>
            </a:lvl1pPr>
            <a:lvl2pPr indent="-285750" lvl="1" marL="91440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900"/>
              <a:buChar char="•"/>
              <a:defRPr/>
            </a:lvl2pPr>
            <a:lvl3pPr indent="-285750" lvl="2" marL="137160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900"/>
              <a:buChar char="•"/>
              <a:defRPr/>
            </a:lvl3pPr>
            <a:lvl4pPr indent="-285750" lvl="3" marL="182880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900"/>
              <a:buChar char="•"/>
              <a:defRPr/>
            </a:lvl4pPr>
            <a:lvl5pPr indent="-285750" lvl="4" marL="228600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900"/>
              <a:buChar char="•"/>
              <a:defRPr/>
            </a:lvl5pPr>
            <a:lvl6pPr indent="-285750" lvl="5" marL="274320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900"/>
              <a:buChar char="•"/>
              <a:defRPr/>
            </a:lvl6pPr>
            <a:lvl7pPr indent="-285750" lvl="6" marL="320040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900"/>
              <a:buChar char="•"/>
              <a:defRPr/>
            </a:lvl7pPr>
            <a:lvl8pPr indent="-285750" lvl="7" marL="365760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900"/>
              <a:buChar char="•"/>
              <a:defRPr/>
            </a:lvl8pPr>
            <a:lvl9pPr indent="-285750" lvl="8" marL="411480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53" name="Google Shape;53;p24"/>
          <p:cNvSpPr txBox="1"/>
          <p:nvPr>
            <p:ph idx="12" type="sldNum"/>
          </p:nvPr>
        </p:nvSpPr>
        <p:spPr>
          <a:xfrm>
            <a:off x="6324600" y="9359900"/>
            <a:ext cx="368301" cy="4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/>
          <p:nvPr>
            <p:ph idx="12" type="sldNum"/>
          </p:nvPr>
        </p:nvSpPr>
        <p:spPr>
          <a:xfrm>
            <a:off x="6324600" y="9359900"/>
            <a:ext cx="368301" cy="4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Vertical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5"/>
          <p:cNvSpPr/>
          <p:nvPr>
            <p:ph idx="2" type="pic"/>
          </p:nvPr>
        </p:nvSpPr>
        <p:spPr>
          <a:xfrm>
            <a:off x="7070725" y="1714500"/>
            <a:ext cx="4733925" cy="63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15"/>
          <p:cNvSpPr txBox="1"/>
          <p:nvPr>
            <p:ph type="title"/>
          </p:nvPr>
        </p:nvSpPr>
        <p:spPr>
          <a:xfrm>
            <a:off x="774700" y="2717800"/>
            <a:ext cx="60452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9pPr>
          </a:lstStyle>
          <a:p/>
        </p:txBody>
      </p:sp>
      <p:sp>
        <p:nvSpPr>
          <p:cNvPr id="17" name="Google Shape;17;p15"/>
          <p:cNvSpPr txBox="1"/>
          <p:nvPr>
            <p:ph idx="1" type="body"/>
          </p:nvPr>
        </p:nvSpPr>
        <p:spPr>
          <a:xfrm>
            <a:off x="774700" y="5168900"/>
            <a:ext cx="6045200" cy="27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6837F"/>
              </a:buClr>
              <a:buSzPts val="3600"/>
              <a:buFont typeface="Arial"/>
              <a:buNone/>
              <a:defRPr sz="3600"/>
            </a:lvl1pPr>
            <a:lvl2pPr indent="-228600" lvl="1" marL="9144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6837F"/>
              </a:buClr>
              <a:buSzPts val="3600"/>
              <a:buFont typeface="Arial"/>
              <a:buNone/>
              <a:defRPr sz="3600"/>
            </a:lvl2pPr>
            <a:lvl3pPr indent="-228600" lvl="2" marL="13716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6837F"/>
              </a:buClr>
              <a:buSzPts val="3600"/>
              <a:buFont typeface="Arial"/>
              <a:buNone/>
              <a:defRPr sz="3600"/>
            </a:lvl3pPr>
            <a:lvl4pPr indent="-228600" lvl="3" marL="18288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6837F"/>
              </a:buClr>
              <a:buSzPts val="3600"/>
              <a:buFont typeface="Arial"/>
              <a:buNone/>
              <a:defRPr sz="3600"/>
            </a:lvl4pPr>
            <a:lvl5pPr indent="-228600" lvl="4" marL="22860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6837F"/>
              </a:buClr>
              <a:buSzPts val="3600"/>
              <a:buFont typeface="Arial"/>
              <a:buNone/>
              <a:defRPr sz="3600"/>
            </a:lvl5pPr>
            <a:lvl6pPr indent="-285750" lvl="5" marL="274320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900"/>
              <a:buChar char="•"/>
              <a:defRPr/>
            </a:lvl6pPr>
            <a:lvl7pPr indent="-285750" lvl="6" marL="320040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900"/>
              <a:buChar char="•"/>
              <a:defRPr/>
            </a:lvl7pPr>
            <a:lvl8pPr indent="-285750" lvl="7" marL="365760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900"/>
              <a:buChar char="•"/>
              <a:defRPr/>
            </a:lvl8pPr>
            <a:lvl9pPr indent="-285750" lvl="8" marL="411480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18" name="Google Shape;18;p15"/>
          <p:cNvSpPr txBox="1"/>
          <p:nvPr>
            <p:ph idx="12" type="sldNum"/>
          </p:nvPr>
        </p:nvSpPr>
        <p:spPr>
          <a:xfrm>
            <a:off x="6324600" y="9359900"/>
            <a:ext cx="368301" cy="4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ullets &amp; Photo">
  <p:cSld name="Title, Bullets &amp; Photo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/>
          <p:nvPr>
            <p:ph idx="2" type="pic"/>
          </p:nvPr>
        </p:nvSpPr>
        <p:spPr>
          <a:xfrm>
            <a:off x="7569200" y="3302000"/>
            <a:ext cx="3810000" cy="50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16"/>
          <p:cNvSpPr txBox="1"/>
          <p:nvPr>
            <p:ph type="title"/>
          </p:nvPr>
        </p:nvSpPr>
        <p:spPr>
          <a:xfrm>
            <a:off x="1270000" y="749300"/>
            <a:ext cx="10464800" cy="165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9pPr>
          </a:lstStyle>
          <a:p/>
        </p:txBody>
      </p:sp>
      <p:sp>
        <p:nvSpPr>
          <p:cNvPr id="22" name="Google Shape;22;p16"/>
          <p:cNvSpPr txBox="1"/>
          <p:nvPr>
            <p:ph idx="1" type="body"/>
          </p:nvPr>
        </p:nvSpPr>
        <p:spPr>
          <a:xfrm>
            <a:off x="1270000" y="2984500"/>
            <a:ext cx="52578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SzPts val="1800"/>
              <a:buFont typeface="Arial"/>
              <a:buChar char="•"/>
              <a:defRPr sz="3600"/>
            </a:lvl1pPr>
            <a:lvl2pPr indent="-342900" lvl="1" marL="914400" algn="l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SzPts val="1800"/>
              <a:buFont typeface="Arial"/>
              <a:buChar char="•"/>
              <a:defRPr sz="3600"/>
            </a:lvl2pPr>
            <a:lvl3pPr indent="-342900" lvl="2" marL="1371600" algn="l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SzPts val="1800"/>
              <a:buFont typeface="Arial"/>
              <a:buChar char="•"/>
              <a:defRPr sz="3600"/>
            </a:lvl3pPr>
            <a:lvl4pPr indent="-342900" lvl="3" marL="1828800" algn="l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SzPts val="1800"/>
              <a:buFont typeface="Arial"/>
              <a:buChar char="•"/>
              <a:defRPr sz="3600"/>
            </a:lvl4pPr>
            <a:lvl5pPr indent="-342900" lvl="4" marL="2286000" algn="l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SzPts val="1800"/>
              <a:buFont typeface="Arial"/>
              <a:buChar char="•"/>
              <a:defRPr sz="3600"/>
            </a:lvl5pPr>
            <a:lvl6pPr indent="-285750" lvl="5" marL="274320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900"/>
              <a:buChar char="•"/>
              <a:defRPr/>
            </a:lvl6pPr>
            <a:lvl7pPr indent="-285750" lvl="6" marL="320040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900"/>
              <a:buChar char="•"/>
              <a:defRPr/>
            </a:lvl7pPr>
            <a:lvl8pPr indent="-285750" lvl="7" marL="365760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900"/>
              <a:buChar char="•"/>
              <a:defRPr/>
            </a:lvl8pPr>
            <a:lvl9pPr indent="-285750" lvl="8" marL="411480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2" type="sldNum"/>
          </p:nvPr>
        </p:nvSpPr>
        <p:spPr>
          <a:xfrm>
            <a:off x="6324600" y="9359900"/>
            <a:ext cx="368301" cy="4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">
  <p:cSld name="Photo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7"/>
          <p:cNvSpPr/>
          <p:nvPr>
            <p:ph idx="2" type="pic"/>
          </p:nvPr>
        </p:nvSpPr>
        <p:spPr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17"/>
          <p:cNvSpPr txBox="1"/>
          <p:nvPr>
            <p:ph idx="12" type="sldNum"/>
          </p:nvPr>
        </p:nvSpPr>
        <p:spPr>
          <a:xfrm>
            <a:off x="6324600" y="9359900"/>
            <a:ext cx="368301" cy="4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3 up">
  <p:cSld name="Photo - 3 up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/>
          <p:nvPr>
            <p:ph idx="2" type="pic"/>
          </p:nvPr>
        </p:nvSpPr>
        <p:spPr>
          <a:xfrm>
            <a:off x="6719758" y="4990857"/>
            <a:ext cx="5410201" cy="3810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18"/>
          <p:cNvSpPr/>
          <p:nvPr>
            <p:ph idx="3" type="pic"/>
          </p:nvPr>
        </p:nvSpPr>
        <p:spPr>
          <a:xfrm>
            <a:off x="6719758" y="939557"/>
            <a:ext cx="5410201" cy="3810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18"/>
          <p:cNvSpPr/>
          <p:nvPr>
            <p:ph idx="4" type="pic"/>
          </p:nvPr>
        </p:nvSpPr>
        <p:spPr>
          <a:xfrm>
            <a:off x="979663" y="939800"/>
            <a:ext cx="5499101" cy="78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18"/>
          <p:cNvSpPr txBox="1"/>
          <p:nvPr>
            <p:ph idx="12" type="sldNum"/>
          </p:nvPr>
        </p:nvSpPr>
        <p:spPr>
          <a:xfrm>
            <a:off x="6324600" y="9359900"/>
            <a:ext cx="368301" cy="4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ullets">
  <p:cSld name="Title &amp; Bullet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9"/>
          <p:cNvSpPr txBox="1"/>
          <p:nvPr>
            <p:ph type="title"/>
          </p:nvPr>
        </p:nvSpPr>
        <p:spPr>
          <a:xfrm>
            <a:off x="1270000" y="749300"/>
            <a:ext cx="10464800" cy="165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9pPr>
          </a:lstStyle>
          <a:p/>
        </p:txBody>
      </p:sp>
      <p:sp>
        <p:nvSpPr>
          <p:cNvPr id="34" name="Google Shape;34;p19"/>
          <p:cNvSpPr txBox="1"/>
          <p:nvPr>
            <p:ph idx="1" type="body"/>
          </p:nvPr>
        </p:nvSpPr>
        <p:spPr>
          <a:xfrm>
            <a:off x="1270000" y="2984500"/>
            <a:ext cx="104648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SzPts val="1800"/>
              <a:buFont typeface="Arial"/>
              <a:buChar char="•"/>
              <a:defRPr sz="3600"/>
            </a:lvl1pPr>
            <a:lvl2pPr indent="-342900" lvl="1" marL="914400" algn="l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SzPts val="1800"/>
              <a:buFont typeface="Arial"/>
              <a:buChar char="•"/>
              <a:defRPr sz="3600"/>
            </a:lvl2pPr>
            <a:lvl3pPr indent="-342900" lvl="2" marL="1371600" algn="l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SzPts val="1800"/>
              <a:buFont typeface="Arial"/>
              <a:buChar char="•"/>
              <a:defRPr sz="3600"/>
            </a:lvl3pPr>
            <a:lvl4pPr indent="-342900" lvl="3" marL="1828800" algn="l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SzPts val="1800"/>
              <a:buFont typeface="Arial"/>
              <a:buChar char="•"/>
              <a:defRPr sz="3600"/>
            </a:lvl4pPr>
            <a:lvl5pPr indent="-342900" lvl="4" marL="2286000" algn="l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SzPts val="1800"/>
              <a:buFont typeface="Arial"/>
              <a:buChar char="•"/>
              <a:defRPr sz="3600"/>
            </a:lvl5pPr>
            <a:lvl6pPr indent="-285750" lvl="5" marL="274320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900"/>
              <a:buChar char="•"/>
              <a:defRPr/>
            </a:lvl6pPr>
            <a:lvl7pPr indent="-285750" lvl="6" marL="320040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900"/>
              <a:buChar char="•"/>
              <a:defRPr/>
            </a:lvl7pPr>
            <a:lvl8pPr indent="-285750" lvl="7" marL="365760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900"/>
              <a:buChar char="•"/>
              <a:defRPr/>
            </a:lvl8pPr>
            <a:lvl9pPr indent="-285750" lvl="8" marL="411480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12" type="sldNum"/>
          </p:nvPr>
        </p:nvSpPr>
        <p:spPr>
          <a:xfrm>
            <a:off x="6324600" y="9359900"/>
            <a:ext cx="368301" cy="4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Horizontal">
  <p:cSld name="Photo - Horizontal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/>
          <p:nvPr>
            <p:ph idx="2" type="pic"/>
          </p:nvPr>
        </p:nvSpPr>
        <p:spPr>
          <a:xfrm>
            <a:off x="2374900" y="952500"/>
            <a:ext cx="8255000" cy="55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20"/>
          <p:cNvSpPr txBox="1"/>
          <p:nvPr>
            <p:ph type="title"/>
          </p:nvPr>
        </p:nvSpPr>
        <p:spPr>
          <a:xfrm>
            <a:off x="1841500" y="6985000"/>
            <a:ext cx="9321800" cy="12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D799"/>
              </a:buClr>
              <a:buSzPts val="7600"/>
              <a:buFont typeface="Arial"/>
              <a:buNone/>
              <a:defRPr sz="7600">
                <a:solidFill>
                  <a:srgbClr val="F4D79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9pPr>
          </a:lstStyle>
          <a:p/>
        </p:txBody>
      </p:sp>
      <p:sp>
        <p:nvSpPr>
          <p:cNvPr id="39" name="Google Shape;39;p20"/>
          <p:cNvSpPr txBox="1"/>
          <p:nvPr>
            <p:ph idx="1" type="body"/>
          </p:nvPr>
        </p:nvSpPr>
        <p:spPr>
          <a:xfrm>
            <a:off x="1841500" y="8204200"/>
            <a:ext cx="9321800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8AF7B"/>
              </a:buClr>
              <a:buSzPts val="3400"/>
              <a:buFont typeface="Arial"/>
              <a:buNone/>
              <a:defRPr sz="3400">
                <a:solidFill>
                  <a:srgbClr val="C8AF7B"/>
                </a:solidFill>
              </a:defRPr>
            </a:lvl1pPr>
            <a:lvl2pPr indent="-228600" lvl="1" marL="9144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8AF7B"/>
              </a:buClr>
              <a:buSzPts val="3400"/>
              <a:buFont typeface="Arial"/>
              <a:buNone/>
              <a:defRPr sz="3400">
                <a:solidFill>
                  <a:srgbClr val="C8AF7B"/>
                </a:solidFill>
              </a:defRPr>
            </a:lvl2pPr>
            <a:lvl3pPr indent="-228600" lvl="2" marL="13716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8AF7B"/>
              </a:buClr>
              <a:buSzPts val="3400"/>
              <a:buFont typeface="Arial"/>
              <a:buNone/>
              <a:defRPr sz="3400">
                <a:solidFill>
                  <a:srgbClr val="C8AF7B"/>
                </a:solidFill>
              </a:defRPr>
            </a:lvl3pPr>
            <a:lvl4pPr indent="-228600" lvl="3" marL="18288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8AF7B"/>
              </a:buClr>
              <a:buSzPts val="3400"/>
              <a:buFont typeface="Arial"/>
              <a:buNone/>
              <a:defRPr sz="3400">
                <a:solidFill>
                  <a:srgbClr val="C8AF7B"/>
                </a:solidFill>
              </a:defRPr>
            </a:lvl4pPr>
            <a:lvl5pPr indent="-228600" lvl="4" marL="22860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8AF7B"/>
              </a:buClr>
              <a:buSzPts val="3400"/>
              <a:buFont typeface="Arial"/>
              <a:buNone/>
              <a:defRPr sz="3400">
                <a:solidFill>
                  <a:srgbClr val="C8AF7B"/>
                </a:solidFill>
              </a:defRPr>
            </a:lvl5pPr>
            <a:lvl6pPr indent="-285750" lvl="5" marL="274320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900"/>
              <a:buChar char="•"/>
              <a:defRPr/>
            </a:lvl6pPr>
            <a:lvl7pPr indent="-285750" lvl="6" marL="320040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900"/>
              <a:buChar char="•"/>
              <a:defRPr/>
            </a:lvl7pPr>
            <a:lvl8pPr indent="-285750" lvl="7" marL="365760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900"/>
              <a:buChar char="•"/>
              <a:defRPr/>
            </a:lvl8pPr>
            <a:lvl9pPr indent="-285750" lvl="8" marL="411480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40" name="Google Shape;40;p20"/>
          <p:cNvSpPr txBox="1"/>
          <p:nvPr>
            <p:ph idx="12" type="sldNum"/>
          </p:nvPr>
        </p:nvSpPr>
        <p:spPr>
          <a:xfrm>
            <a:off x="6324600" y="9359900"/>
            <a:ext cx="368301" cy="4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E1B9"/>
              </a:buClr>
              <a:buSzPts val="2000"/>
              <a:buFont typeface="Palatino"/>
              <a:buNone/>
              <a:defRPr i="1">
                <a:solidFill>
                  <a:srgbClr val="F4E1B9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E1B9"/>
              </a:buClr>
              <a:buSzPts val="2000"/>
              <a:buFont typeface="Palatino"/>
              <a:buNone/>
              <a:defRPr i="1">
                <a:solidFill>
                  <a:srgbClr val="F4E1B9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E1B9"/>
              </a:buClr>
              <a:buSzPts val="2000"/>
              <a:buFont typeface="Palatino"/>
              <a:buNone/>
              <a:defRPr i="1">
                <a:solidFill>
                  <a:srgbClr val="F4E1B9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E1B9"/>
              </a:buClr>
              <a:buSzPts val="2000"/>
              <a:buFont typeface="Palatino"/>
              <a:buNone/>
              <a:defRPr i="1">
                <a:solidFill>
                  <a:srgbClr val="F4E1B9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E1B9"/>
              </a:buClr>
              <a:buSzPts val="2000"/>
              <a:buFont typeface="Palatino"/>
              <a:buNone/>
              <a:defRPr i="1">
                <a:solidFill>
                  <a:srgbClr val="F4E1B9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E1B9"/>
              </a:buClr>
              <a:buSzPts val="2000"/>
              <a:buFont typeface="Palatino"/>
              <a:buNone/>
              <a:defRPr i="1">
                <a:solidFill>
                  <a:srgbClr val="F4E1B9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E1B9"/>
              </a:buClr>
              <a:buSzPts val="2000"/>
              <a:buFont typeface="Palatino"/>
              <a:buNone/>
              <a:defRPr i="1">
                <a:solidFill>
                  <a:srgbClr val="F4E1B9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E1B9"/>
              </a:buClr>
              <a:buSzPts val="2000"/>
              <a:buFont typeface="Palatino"/>
              <a:buNone/>
              <a:defRPr i="1">
                <a:solidFill>
                  <a:srgbClr val="F4E1B9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E1B9"/>
              </a:buClr>
              <a:buSzPts val="2000"/>
              <a:buFont typeface="Palatino"/>
              <a:buNone/>
              <a:defRPr i="1">
                <a:solidFill>
                  <a:srgbClr val="F4E1B9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1" sz="2000" u="none" cap="none" strike="noStrike">
              <a:latin typeface="Palatino"/>
              <a:ea typeface="Palatino"/>
              <a:cs typeface="Palatino"/>
              <a:sym typeface="Palatino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Center">
  <p:cSld name="Title - Center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1"/>
          <p:cNvSpPr txBox="1"/>
          <p:nvPr>
            <p:ph type="title"/>
          </p:nvPr>
        </p:nvSpPr>
        <p:spPr>
          <a:xfrm>
            <a:off x="1270000" y="3771900"/>
            <a:ext cx="10464800" cy="220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9pPr>
          </a:lstStyle>
          <a:p/>
        </p:txBody>
      </p:sp>
      <p:sp>
        <p:nvSpPr>
          <p:cNvPr id="43" name="Google Shape;43;p21"/>
          <p:cNvSpPr txBox="1"/>
          <p:nvPr>
            <p:ph idx="12" type="sldNum"/>
          </p:nvPr>
        </p:nvSpPr>
        <p:spPr>
          <a:xfrm>
            <a:off x="6324600" y="9359900"/>
            <a:ext cx="368301" cy="4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Top">
  <p:cSld name="Title - Top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2"/>
          <p:cNvSpPr txBox="1"/>
          <p:nvPr>
            <p:ph type="title"/>
          </p:nvPr>
        </p:nvSpPr>
        <p:spPr>
          <a:xfrm>
            <a:off x="1270000" y="749300"/>
            <a:ext cx="10464800" cy="165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1800"/>
              <a:buNone/>
              <a:defRPr/>
            </a:lvl9pPr>
          </a:lstStyle>
          <a:p/>
        </p:txBody>
      </p:sp>
      <p:sp>
        <p:nvSpPr>
          <p:cNvPr id="46" name="Google Shape;46;p22"/>
          <p:cNvSpPr txBox="1"/>
          <p:nvPr>
            <p:ph idx="12" type="sldNum"/>
          </p:nvPr>
        </p:nvSpPr>
        <p:spPr>
          <a:xfrm>
            <a:off x="6324600" y="9359900"/>
            <a:ext cx="368301" cy="4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0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idx="1" type="body"/>
          </p:nvPr>
        </p:nvSpPr>
        <p:spPr>
          <a:xfrm>
            <a:off x="1270000" y="825500"/>
            <a:ext cx="10464800" cy="810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361950" lvl="0" marL="457200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1950" lvl="1" marL="914400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1950" lvl="2" marL="1371600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1950" lvl="3" marL="1828800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1950" lvl="4" marL="2286000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1950" lvl="5" marL="2743200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61950" lvl="6" marL="3200400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61950" lvl="7" marL="3657600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61950" lvl="8" marL="4114800" marR="0" rtl="0" algn="l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86837F"/>
              </a:buClr>
              <a:buSzPts val="2100"/>
              <a:buFont typeface="Arial"/>
              <a:buChar char="•"/>
              <a:defRPr b="0" i="1" sz="4200" u="none" cap="none" strike="noStrike">
                <a:solidFill>
                  <a:srgbClr val="8683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3"/>
          <p:cNvSpPr txBox="1"/>
          <p:nvPr>
            <p:ph type="title"/>
          </p:nvPr>
        </p:nvSpPr>
        <p:spPr>
          <a:xfrm>
            <a:off x="1270000" y="749300"/>
            <a:ext cx="10464800" cy="165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6800"/>
              <a:buFont typeface="Arial"/>
              <a:buNone/>
              <a:defRPr b="0" i="0" sz="6800" u="none" cap="none" strike="noStrike">
                <a:solidFill>
                  <a:srgbClr val="BCB08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6800"/>
              <a:buFont typeface="Arial"/>
              <a:buNone/>
              <a:defRPr b="0" i="0" sz="6800" u="none" cap="none" strike="noStrike">
                <a:solidFill>
                  <a:srgbClr val="BCB08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6800"/>
              <a:buFont typeface="Arial"/>
              <a:buNone/>
              <a:defRPr b="0" i="0" sz="6800" u="none" cap="none" strike="noStrike">
                <a:solidFill>
                  <a:srgbClr val="BCB08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6800"/>
              <a:buFont typeface="Arial"/>
              <a:buNone/>
              <a:defRPr b="0" i="0" sz="6800" u="none" cap="none" strike="noStrike">
                <a:solidFill>
                  <a:srgbClr val="BCB08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6800"/>
              <a:buFont typeface="Arial"/>
              <a:buNone/>
              <a:defRPr b="0" i="0" sz="6800" u="none" cap="none" strike="noStrike">
                <a:solidFill>
                  <a:srgbClr val="BCB08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6800"/>
              <a:buFont typeface="Arial"/>
              <a:buNone/>
              <a:defRPr b="0" i="0" sz="6800" u="none" cap="none" strike="noStrike">
                <a:solidFill>
                  <a:srgbClr val="BCB08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6800"/>
              <a:buFont typeface="Arial"/>
              <a:buNone/>
              <a:defRPr b="0" i="0" sz="6800" u="none" cap="none" strike="noStrike">
                <a:solidFill>
                  <a:srgbClr val="BCB08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6800"/>
              <a:buFont typeface="Arial"/>
              <a:buNone/>
              <a:defRPr b="0" i="0" sz="6800" u="none" cap="none" strike="noStrike">
                <a:solidFill>
                  <a:srgbClr val="BCB08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6800"/>
              <a:buFont typeface="Arial"/>
              <a:buNone/>
              <a:defRPr b="0" i="0" sz="6800" u="none" cap="none" strike="noStrike">
                <a:solidFill>
                  <a:srgbClr val="BCB08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2" type="sldNum"/>
          </p:nvPr>
        </p:nvSpPr>
        <p:spPr>
          <a:xfrm>
            <a:off x="6324600" y="9359900"/>
            <a:ext cx="368301" cy="4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 u="none" cap="none" strike="noStrike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 u="none" cap="none" strike="noStrike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 u="none" cap="none" strike="noStrike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 u="none" cap="none" strike="noStrike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 u="none" cap="none" strike="noStrike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 u="none" cap="none" strike="noStrike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 u="none" cap="none" strike="noStrike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 u="none" cap="none" strike="noStrike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1DF"/>
              </a:buClr>
              <a:buSzPts val="2000"/>
              <a:buFont typeface="Palatino"/>
              <a:buNone/>
              <a:defRPr b="1" i="0" sz="2000" u="none" cap="none" strike="noStrike">
                <a:solidFill>
                  <a:srgbClr val="F3F1DF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17.png"/><Relationship Id="rId5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Relationship Id="rId4" Type="http://schemas.openxmlformats.org/officeDocument/2006/relationships/image" Target="../media/image15.png"/><Relationship Id="rId5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 txBox="1"/>
          <p:nvPr>
            <p:ph idx="4294967295" type="ctrTitle"/>
          </p:nvPr>
        </p:nvSpPr>
        <p:spPr>
          <a:xfrm>
            <a:off x="1841500" y="2273300"/>
            <a:ext cx="93218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D799"/>
              </a:buClr>
              <a:buSzPts val="7600"/>
              <a:buFont typeface="Arial"/>
              <a:buNone/>
            </a:pPr>
            <a:r>
              <a:rPr b="0" i="0" lang="en-US" sz="7600" u="none" cap="none" strike="noStrike">
                <a:solidFill>
                  <a:srgbClr val="F4D799"/>
                </a:solidFill>
                <a:latin typeface="Arial"/>
                <a:ea typeface="Arial"/>
                <a:cs typeface="Arial"/>
                <a:sym typeface="Arial"/>
              </a:rPr>
              <a:t>Organisms and Their Environment - Part 2</a:t>
            </a:r>
            <a:endParaRPr/>
          </a:p>
        </p:txBody>
      </p:sp>
      <p:sp>
        <p:nvSpPr>
          <p:cNvPr id="61" name="Google Shape;61;p1"/>
          <p:cNvSpPr txBox="1"/>
          <p:nvPr>
            <p:ph idx="4294967295" type="subTitle"/>
          </p:nvPr>
        </p:nvSpPr>
        <p:spPr>
          <a:xfrm>
            <a:off x="1841500" y="5905500"/>
            <a:ext cx="9321800" cy="14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8AF7B"/>
              </a:buClr>
              <a:buSzPts val="3400"/>
              <a:buFont typeface="Arial"/>
              <a:buNone/>
            </a:pPr>
            <a:r>
              <a:rPr b="0" i="1" lang="en-US" sz="3400" u="none" cap="none" strike="noStrike">
                <a:solidFill>
                  <a:srgbClr val="C8AF7B"/>
                </a:solidFill>
                <a:latin typeface="Arial"/>
                <a:ea typeface="Arial"/>
                <a:cs typeface="Arial"/>
                <a:sym typeface="Arial"/>
              </a:rPr>
              <a:t>Science 7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27900" y="3060700"/>
            <a:ext cx="4292600" cy="556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0"/>
          <p:cNvSpPr txBox="1"/>
          <p:nvPr>
            <p:ph type="title"/>
          </p:nvPr>
        </p:nvSpPr>
        <p:spPr>
          <a:xfrm>
            <a:off x="1270000" y="749300"/>
            <a:ext cx="10464800" cy="165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6800"/>
              <a:buFont typeface="Arial"/>
              <a:buNone/>
            </a:pPr>
            <a:r>
              <a:rPr b="0" i="0" lang="en-US" sz="6800" u="none" cap="none" strike="noStrike">
                <a:solidFill>
                  <a:srgbClr val="BCB08F"/>
                </a:solidFill>
                <a:latin typeface="Arial"/>
                <a:ea typeface="Arial"/>
                <a:cs typeface="Arial"/>
                <a:sym typeface="Arial"/>
              </a:rPr>
              <a:t>BC’s Ecosystem</a:t>
            </a:r>
            <a:endParaRPr/>
          </a:p>
        </p:txBody>
      </p:sp>
      <p:sp>
        <p:nvSpPr>
          <p:cNvPr id="127" name="Google Shape;127;p10"/>
          <p:cNvSpPr txBox="1"/>
          <p:nvPr>
            <p:ph idx="1" type="body"/>
          </p:nvPr>
        </p:nvSpPr>
        <p:spPr>
          <a:xfrm>
            <a:off x="1270000" y="2984500"/>
            <a:ext cx="52578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-419100" lvl="0" marL="4191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6837F"/>
              </a:buClr>
              <a:buSzPts val="1800"/>
              <a:buFont typeface="Helvetica Neue"/>
              <a:buChar char="•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72% of Canada’s mammals</a:t>
            </a:r>
            <a:endParaRPr/>
          </a:p>
          <a:p>
            <a:pPr indent="-419100" lvl="0" marL="419100" rtl="0" algn="l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SzPts val="1800"/>
              <a:buFont typeface="Helvetica Neue"/>
              <a:buChar char="•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60% of Canada’s plants</a:t>
            </a:r>
            <a:endParaRPr/>
          </a:p>
          <a:p>
            <a:pPr indent="-419100" lvl="0" marL="419100" rtl="0" algn="l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SzPts val="1800"/>
              <a:buFont typeface="Helvetica Neue"/>
              <a:buChar char="•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67% of Canada’s fungal species</a:t>
            </a:r>
            <a:endParaRPr/>
          </a:p>
          <a:p>
            <a:pPr indent="-419100" lvl="0" marL="419100" rtl="0" algn="l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SzPts val="1800"/>
              <a:buFont typeface="Helvetica Neue"/>
              <a:buChar char="•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79% of Canada’s birds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96419" y="499879"/>
            <a:ext cx="6686031" cy="8753842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1"/>
          <p:cNvSpPr txBox="1"/>
          <p:nvPr>
            <p:ph type="title"/>
          </p:nvPr>
        </p:nvSpPr>
        <p:spPr>
          <a:xfrm>
            <a:off x="774700" y="444500"/>
            <a:ext cx="4195168" cy="2438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6800"/>
              <a:buFont typeface="Arial"/>
              <a:buNone/>
            </a:pPr>
            <a:r>
              <a:rPr b="0" i="0" lang="en-US" sz="6500" u="none" cap="none" strike="noStrike">
                <a:solidFill>
                  <a:srgbClr val="BCB08F"/>
                </a:solidFill>
                <a:latin typeface="Arial"/>
                <a:ea typeface="Arial"/>
                <a:cs typeface="Arial"/>
                <a:sym typeface="Arial"/>
              </a:rPr>
              <a:t>BC’s Ecosystem</a:t>
            </a:r>
            <a:endParaRPr sz="6500"/>
          </a:p>
        </p:txBody>
      </p:sp>
      <p:sp>
        <p:nvSpPr>
          <p:cNvPr id="134" name="Google Shape;134;p11"/>
          <p:cNvSpPr txBox="1"/>
          <p:nvPr>
            <p:ph idx="1" type="body"/>
          </p:nvPr>
        </p:nvSpPr>
        <p:spPr>
          <a:xfrm>
            <a:off x="774700" y="2972097"/>
            <a:ext cx="4016673" cy="5330677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6837F"/>
              </a:buClr>
              <a:buSzPts val="3024"/>
              <a:buFont typeface="Helvetica Neue"/>
              <a:buNone/>
            </a:pPr>
            <a:r>
              <a:rPr lang="en-US" sz="3024">
                <a:latin typeface="Helvetica Neue"/>
                <a:ea typeface="Helvetica Neue"/>
                <a:cs typeface="Helvetica Neue"/>
                <a:sym typeface="Helvetica Neue"/>
              </a:rPr>
              <a:t>BC has diversity in its geography and climate which contributes to the biodiversity of BC’s ecosystem. 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6837F"/>
              </a:buClr>
              <a:buSzPts val="3600"/>
              <a:buFont typeface="Helvetica Neue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6837F"/>
              </a:buClr>
              <a:buSzPts val="3024"/>
              <a:buFont typeface="Helvetica Neue"/>
              <a:buNone/>
            </a:pPr>
            <a:r>
              <a:rPr lang="en-US" sz="3024">
                <a:latin typeface="Helvetica Neue"/>
                <a:ea typeface="Helvetica Neue"/>
                <a:cs typeface="Helvetica Neue"/>
                <a:sym typeface="Helvetica Neue"/>
              </a:rPr>
              <a:t>Each of these different areas are called </a:t>
            </a:r>
            <a:r>
              <a:rPr b="1" lang="en-US"/>
              <a:t>ecoprovinces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2"/>
          <p:cNvSpPr txBox="1"/>
          <p:nvPr>
            <p:ph type="title"/>
          </p:nvPr>
        </p:nvSpPr>
        <p:spPr>
          <a:xfrm>
            <a:off x="1270000" y="749300"/>
            <a:ext cx="10464800" cy="165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6800"/>
              <a:buFont typeface="Arial"/>
              <a:buNone/>
            </a:pPr>
            <a:r>
              <a:rPr lang="en-US"/>
              <a:t>Indigenous</a:t>
            </a:r>
            <a:r>
              <a:rPr b="0" i="0" lang="en-US" sz="6800" u="none" cap="none" strike="noStrike">
                <a:solidFill>
                  <a:srgbClr val="BCB08F"/>
                </a:solidFill>
                <a:latin typeface="Arial"/>
                <a:ea typeface="Arial"/>
                <a:cs typeface="Arial"/>
                <a:sym typeface="Arial"/>
              </a:rPr>
              <a:t> Perspective</a:t>
            </a:r>
            <a:endParaRPr/>
          </a:p>
        </p:txBody>
      </p:sp>
      <p:sp>
        <p:nvSpPr>
          <p:cNvPr id="140" name="Google Shape;140;p12"/>
          <p:cNvSpPr txBox="1"/>
          <p:nvPr>
            <p:ph idx="1" type="body"/>
          </p:nvPr>
        </p:nvSpPr>
        <p:spPr>
          <a:xfrm>
            <a:off x="1270000" y="2984500"/>
            <a:ext cx="104648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-419100" lvl="0" marL="4191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6837F"/>
              </a:buClr>
              <a:buSzPts val="1800"/>
              <a:buFont typeface="Helvetica Neue"/>
              <a:buChar char="•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BC’s Indigenous people are considered BC’s first ecologists</a:t>
            </a:r>
            <a:endParaRPr/>
          </a:p>
          <a:p>
            <a:pPr indent="-419100" lvl="0" marL="419100" rtl="0" algn="l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SzPts val="1800"/>
              <a:buFont typeface="Helvetica Neue"/>
              <a:buChar char="•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They gathered information and knowledge about each region</a:t>
            </a:r>
            <a:endParaRPr/>
          </a:p>
          <a:p>
            <a:pPr indent="-419100" lvl="0" marL="419100" rtl="0" algn="l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SzPts val="1800"/>
              <a:buFont typeface="Helvetica Neue"/>
              <a:buChar char="•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Ecosystems are a whole not a collection of parts</a:t>
            </a:r>
            <a:endParaRPr/>
          </a:p>
          <a:p>
            <a:pPr indent="-419100" lvl="0" marL="419100" rtl="0" algn="l">
              <a:lnSpc>
                <a:spcPct val="120000"/>
              </a:lnSpc>
              <a:spcBef>
                <a:spcPts val="2800"/>
              </a:spcBef>
              <a:spcAft>
                <a:spcPts val="0"/>
              </a:spcAft>
              <a:buClr>
                <a:srgbClr val="86837F"/>
              </a:buClr>
              <a:buSzPts val="1800"/>
              <a:buFont typeface="Helvetica Neue"/>
              <a:buChar char="•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All parts of the ecosystem are alive (spirit), related and sacred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29424" y="1473200"/>
            <a:ext cx="5216526" cy="6794501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2"/>
          <p:cNvSpPr txBox="1"/>
          <p:nvPr>
            <p:ph type="title"/>
          </p:nvPr>
        </p:nvSpPr>
        <p:spPr>
          <a:xfrm>
            <a:off x="685800" y="1079500"/>
            <a:ext cx="60452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6800"/>
              <a:buFont typeface="Arial"/>
              <a:buNone/>
            </a:pPr>
            <a:r>
              <a:rPr b="0" i="0" lang="en-US" sz="6800" u="none" cap="none" strike="noStrike">
                <a:solidFill>
                  <a:srgbClr val="BCB08F"/>
                </a:solidFill>
                <a:latin typeface="Arial"/>
                <a:ea typeface="Arial"/>
                <a:cs typeface="Arial"/>
                <a:sym typeface="Arial"/>
              </a:rPr>
              <a:t>Big Idea:</a:t>
            </a:r>
            <a:endParaRPr/>
          </a:p>
        </p:txBody>
      </p:sp>
      <p:sp>
        <p:nvSpPr>
          <p:cNvPr id="68" name="Google Shape;68;p2"/>
          <p:cNvSpPr txBox="1"/>
          <p:nvPr>
            <p:ph idx="1" type="body"/>
          </p:nvPr>
        </p:nvSpPr>
        <p:spPr>
          <a:xfrm>
            <a:off x="774700" y="3670300"/>
            <a:ext cx="6045200" cy="428813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6837F"/>
              </a:buClr>
              <a:buSzPts val="3600"/>
              <a:buFont typeface="Arial"/>
              <a:buNone/>
            </a:pPr>
            <a:r>
              <a:rPr lang="en-US" sz="3600"/>
              <a:t>All living things are affected by their environment. Both the living and non-living parts of an environment can have impacts on the well-being of an organism.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43818" y="2679699"/>
            <a:ext cx="5367182" cy="6995376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3"/>
          <p:cNvSpPr txBox="1"/>
          <p:nvPr>
            <p:ph type="title"/>
          </p:nvPr>
        </p:nvSpPr>
        <p:spPr>
          <a:xfrm>
            <a:off x="1270000" y="749300"/>
            <a:ext cx="10464800" cy="165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5168"/>
              <a:buFont typeface="Arial"/>
              <a:buNone/>
            </a:pPr>
            <a:r>
              <a:rPr lang="en-US" sz="5168"/>
              <a:t>Interactions Between Abiotic and Biotic Parts of the Environment</a:t>
            </a:r>
            <a:endParaRPr/>
          </a:p>
        </p:txBody>
      </p:sp>
      <p:sp>
        <p:nvSpPr>
          <p:cNvPr id="75" name="Google Shape;75;p3"/>
          <p:cNvSpPr txBox="1"/>
          <p:nvPr>
            <p:ph idx="1" type="body"/>
          </p:nvPr>
        </p:nvSpPr>
        <p:spPr>
          <a:xfrm>
            <a:off x="1270000" y="2984500"/>
            <a:ext cx="52578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-343661" lvl="0" marL="343661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6837F"/>
              </a:buClr>
              <a:buSzPts val="1476"/>
              <a:buFont typeface="Helvetica Neue"/>
              <a:buChar char="•"/>
            </a:pPr>
            <a:r>
              <a:rPr lang="en-US" sz="2952">
                <a:latin typeface="Helvetica Neue"/>
                <a:ea typeface="Helvetica Neue"/>
                <a:cs typeface="Helvetica Neue"/>
                <a:sym typeface="Helvetica Neue"/>
              </a:rPr>
              <a:t>Ecology: Study of interactions between organisms as well as the interactions between organism and their environment. </a:t>
            </a:r>
            <a:endParaRPr/>
          </a:p>
          <a:p>
            <a:pPr indent="-343661" lvl="0" marL="343661" rtl="0" algn="l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Clr>
                <a:srgbClr val="86837F"/>
              </a:buClr>
              <a:buSzPts val="1476"/>
              <a:buFont typeface="Helvetica Neue"/>
              <a:buChar char="•"/>
            </a:pPr>
            <a:r>
              <a:rPr lang="en-US" sz="2952">
                <a:latin typeface="Helvetica Neue"/>
                <a:ea typeface="Helvetica Neue"/>
                <a:cs typeface="Helvetica Neue"/>
                <a:sym typeface="Helvetica Neue"/>
              </a:rPr>
              <a:t>Ecosystem: all the interacting organisms that live in an environment as well as the abiotic parts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88811"/>
            <a:ext cx="13004800" cy="7947378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4"/>
          <p:cNvSpPr/>
          <p:nvPr/>
        </p:nvSpPr>
        <p:spPr>
          <a:xfrm>
            <a:off x="521461" y="921511"/>
            <a:ext cx="9017164" cy="130657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837F"/>
              </a:buClr>
              <a:buSzPts val="4000"/>
              <a:buFont typeface="Helvetica Neue"/>
              <a:buNone/>
            </a:pPr>
            <a:r>
              <a:rPr b="0" i="1" lang="en-US" sz="4000" u="none" cap="none" strike="noStrike">
                <a:solidFill>
                  <a:srgbClr val="8683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List 5 abiotic and 5 biotic member of this ecosystem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58767" y="2726580"/>
            <a:ext cx="6319144" cy="623084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5"/>
          <p:cNvSpPr txBox="1"/>
          <p:nvPr>
            <p:ph type="title"/>
          </p:nvPr>
        </p:nvSpPr>
        <p:spPr>
          <a:xfrm>
            <a:off x="1270000" y="749300"/>
            <a:ext cx="10464800" cy="165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08F"/>
              </a:buClr>
              <a:buSzPts val="6800"/>
              <a:buFont typeface="Arial"/>
              <a:buNone/>
            </a:pPr>
            <a:r>
              <a:rPr b="0" i="0" lang="en-US" sz="6800" u="none" cap="none" strike="noStrike">
                <a:solidFill>
                  <a:srgbClr val="BCB08F"/>
                </a:solidFill>
                <a:latin typeface="Arial"/>
                <a:ea typeface="Arial"/>
                <a:cs typeface="Arial"/>
                <a:sym typeface="Arial"/>
              </a:rPr>
              <a:t>Biomes</a:t>
            </a:r>
            <a:endParaRPr/>
          </a:p>
        </p:txBody>
      </p:sp>
      <p:sp>
        <p:nvSpPr>
          <p:cNvPr id="88" name="Google Shape;88;p5"/>
          <p:cNvSpPr txBox="1"/>
          <p:nvPr>
            <p:ph idx="1" type="body"/>
          </p:nvPr>
        </p:nvSpPr>
        <p:spPr>
          <a:xfrm>
            <a:off x="304800" y="2883610"/>
            <a:ext cx="5257800" cy="5715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-419100" lvl="0" marL="4191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6837F"/>
              </a:buClr>
              <a:buSzPts val="1800"/>
              <a:buFont typeface="Helvetica Neue"/>
              <a:buChar char="•"/>
            </a:pPr>
            <a:r>
              <a:rPr i="0" lang="en-US">
                <a:latin typeface="Helvetica Neue"/>
                <a:ea typeface="Helvetica Neue"/>
                <a:cs typeface="Helvetica Neue"/>
                <a:sym typeface="Helvetica Neue"/>
              </a:rPr>
              <a:t>Biomes: large regions that have about the same temperature and rain/snow fall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94358" y="4965457"/>
            <a:ext cx="5461001" cy="3860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6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94358" y="914157"/>
            <a:ext cx="5461001" cy="3860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6"/>
          <p:cNvPicPr preferRelativeResize="0"/>
          <p:nvPr>
            <p:ph idx="4" type="pic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67604" y="2096194"/>
            <a:ext cx="4723218" cy="6730307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6"/>
          <p:cNvSpPr/>
          <p:nvPr/>
        </p:nvSpPr>
        <p:spPr>
          <a:xfrm>
            <a:off x="1907996" y="934211"/>
            <a:ext cx="3642434" cy="69697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837F"/>
              </a:buClr>
              <a:buSzPts val="4000"/>
              <a:buFont typeface="Helvetica Neue"/>
              <a:buNone/>
            </a:pPr>
            <a:r>
              <a:rPr b="0" i="1" lang="en-US" sz="4000" u="none" cap="none" strike="noStrike">
                <a:solidFill>
                  <a:srgbClr val="8683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Tundra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94358" y="4965457"/>
            <a:ext cx="5461001" cy="3860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7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94358" y="914157"/>
            <a:ext cx="5461001" cy="3860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7"/>
          <p:cNvPicPr preferRelativeResize="0"/>
          <p:nvPr>
            <p:ph idx="4" type="pic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83558" y="2713632"/>
            <a:ext cx="4291310" cy="6112868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7"/>
          <p:cNvSpPr/>
          <p:nvPr/>
        </p:nvSpPr>
        <p:spPr>
          <a:xfrm>
            <a:off x="2166859" y="1404111"/>
            <a:ext cx="3124709" cy="69697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837F"/>
              </a:buClr>
              <a:buSzPts val="4000"/>
              <a:buFont typeface="Helvetica Neue"/>
              <a:buNone/>
            </a:pPr>
            <a:r>
              <a:rPr b="0" i="1" lang="en-US" sz="4000" u="none" cap="none" strike="noStrike">
                <a:solidFill>
                  <a:srgbClr val="8683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Boreal Forest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94358" y="4965457"/>
            <a:ext cx="5461001" cy="3860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8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94358" y="914157"/>
            <a:ext cx="5461001" cy="3860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8"/>
          <p:cNvPicPr preferRelativeResize="0"/>
          <p:nvPr>
            <p:ph idx="4" type="pic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74674" y="2688232"/>
            <a:ext cx="4309078" cy="613826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8"/>
          <p:cNvSpPr/>
          <p:nvPr/>
        </p:nvSpPr>
        <p:spPr>
          <a:xfrm>
            <a:off x="1655780" y="1467611"/>
            <a:ext cx="4146866" cy="69697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837F"/>
              </a:buClr>
              <a:buSzPts val="4000"/>
              <a:buFont typeface="Helvetica Neue"/>
              <a:buNone/>
            </a:pPr>
            <a:r>
              <a:rPr b="0" i="1" lang="en-US" sz="4000" u="none" cap="none" strike="noStrike">
                <a:solidFill>
                  <a:srgbClr val="8683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Temperate Forest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94358" y="4965457"/>
            <a:ext cx="5461001" cy="3860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9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94358" y="914157"/>
            <a:ext cx="5461001" cy="3860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33990" y="2856236"/>
            <a:ext cx="5599620" cy="3743746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9"/>
          <p:cNvSpPr/>
          <p:nvPr/>
        </p:nvSpPr>
        <p:spPr>
          <a:xfrm>
            <a:off x="1284255" y="1620011"/>
            <a:ext cx="4899090" cy="69697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837F"/>
              </a:buClr>
              <a:buSzPts val="4000"/>
              <a:buFont typeface="Helvetica Neue"/>
              <a:buNone/>
            </a:pPr>
            <a:r>
              <a:rPr b="0" i="1" lang="en-US" sz="4000" u="none" cap="none" strike="noStrike">
                <a:solidFill>
                  <a:srgbClr val="8683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Grasslands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roccan">
  <a:themeElements>
    <a:clrScheme name="Moroccan">
      <a:dk1>
        <a:srgbClr val="000000"/>
      </a:dk1>
      <a:lt1>
        <a:srgbClr val="FFFFFF"/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roccan">
  <a:themeElements>
    <a:clrScheme name="Moroccan">
      <a:dk1>
        <a:srgbClr val="073E86"/>
      </a:dk1>
      <a:lt1>
        <a:srgbClr val="86837F"/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