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Lst>
  <p:sldSz cy="5143500" cx="9144000"/>
  <p:notesSz cx="6858000" cy="9144000"/>
  <p:embeddedFontLst>
    <p:embeddedFont>
      <p:font typeface="Rubik Medium"/>
      <p:regular r:id="rId17"/>
      <p:bold r:id="rId18"/>
      <p:italic r:id="rId19"/>
      <p:boldItalic r:id="rId20"/>
    </p:embeddedFont>
    <p:embeddedFont>
      <p:font typeface="Rubik Light"/>
      <p:regular r:id="rId21"/>
      <p:bold r:id="rId22"/>
      <p:italic r:id="rId23"/>
      <p:boldItalic r:id="rId24"/>
    </p:embeddedFont>
    <p:embeddedFont>
      <p:font typeface="Lato"/>
      <p:regular r:id="rId25"/>
      <p:bold r:id="rId26"/>
      <p:italic r:id="rId27"/>
      <p:boldItalic r:id="rId28"/>
    </p:embeddedFont>
    <p:embeddedFont>
      <p:font typeface="Indie Flower"/>
      <p:regular r:id="rId29"/>
    </p:embeddedFont>
    <p:embeddedFont>
      <p:font typeface="Rubik"/>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E25BACC-791E-479E-ABD1-620B6B987532}">
  <a:tblStyle styleId="{8E25BACC-791E-479E-ABD1-620B6B987532}"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5953C660-B9D3-4278-8C67-DA248B0CBDFC}" styleName="Table_1">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ubikMedium-boldItalic.fntdata"/><Relationship Id="rId22" Type="http://schemas.openxmlformats.org/officeDocument/2006/relationships/font" Target="fonts/RubikLight-bold.fntdata"/><Relationship Id="rId21" Type="http://schemas.openxmlformats.org/officeDocument/2006/relationships/font" Target="fonts/RubikLight-regular.fntdata"/><Relationship Id="rId24" Type="http://schemas.openxmlformats.org/officeDocument/2006/relationships/font" Target="fonts/RubikLight-boldItalic.fntdata"/><Relationship Id="rId23" Type="http://schemas.openxmlformats.org/officeDocument/2006/relationships/font" Target="fonts/RubikLight-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Lato-bold.fntdata"/><Relationship Id="rId25" Type="http://schemas.openxmlformats.org/officeDocument/2006/relationships/font" Target="fonts/Lato-regular.fntdata"/><Relationship Id="rId28" Type="http://schemas.openxmlformats.org/officeDocument/2006/relationships/font" Target="fonts/Lato-boldItalic.fntdata"/><Relationship Id="rId27" Type="http://schemas.openxmlformats.org/officeDocument/2006/relationships/font" Target="fonts/Lato-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IndieFlower-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ubik-bold.fntdata"/><Relationship Id="rId30" Type="http://schemas.openxmlformats.org/officeDocument/2006/relationships/font" Target="fonts/Rubik-regular.fntdata"/><Relationship Id="rId11" Type="http://schemas.openxmlformats.org/officeDocument/2006/relationships/slide" Target="slides/slide5.xml"/><Relationship Id="rId33" Type="http://schemas.openxmlformats.org/officeDocument/2006/relationships/font" Target="fonts/Rubik-boldItalic.fntdata"/><Relationship Id="rId10" Type="http://schemas.openxmlformats.org/officeDocument/2006/relationships/slide" Target="slides/slide4.xml"/><Relationship Id="rId32" Type="http://schemas.openxmlformats.org/officeDocument/2006/relationships/font" Target="fonts/Rubik-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RubikMedium-regular.fntdata"/><Relationship Id="rId16" Type="http://schemas.openxmlformats.org/officeDocument/2006/relationships/slide" Target="slides/slide10.xml"/><Relationship Id="rId19" Type="http://schemas.openxmlformats.org/officeDocument/2006/relationships/font" Target="fonts/RubikMedium-italic.fntdata"/><Relationship Id="rId18" Type="http://schemas.openxmlformats.org/officeDocument/2006/relationships/font" Target="fonts/RubikMedium-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g4d35c904b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 name="Google Shape;50;g4d35c904b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3b037fe8d8_1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3b037fe8d8_1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3c61e5efda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3c61e5efda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3b037fe8d8_1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3b037fe8d8_1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2500"/>
              </a:lnSpc>
              <a:spcBef>
                <a:spcPts val="0"/>
              </a:spcBef>
              <a:spcAft>
                <a:spcPts val="0"/>
              </a:spcAft>
              <a:buClr>
                <a:srgbClr val="FF0000"/>
              </a:buClr>
              <a:buSzPts val="1200"/>
              <a:buFont typeface="Lato"/>
              <a:buChar char="●"/>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4157e4df00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4157e4df00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b037fe8d8_1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3b037fe8d8_1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44891bb682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44891bb682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600"/>
              </a:spcAft>
              <a:buClr>
                <a:schemeClr val="dk1"/>
              </a:buClr>
              <a:buSzPts val="1100"/>
              <a:buFont typeface="Arial"/>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854dd4985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854dd4985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44891bb682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44891bb682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97a050e7cf_379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97a050e7cf_379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CUSTOM">
    <p:spTree>
      <p:nvGrpSpPr>
        <p:cNvPr id="10" name="Shape 1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ssential Question">
  <p:cSld name="CUSTOM_1">
    <p:spTree>
      <p:nvGrpSpPr>
        <p:cNvPr id="11" name="Shape 11"/>
        <p:cNvGrpSpPr/>
        <p:nvPr/>
      </p:nvGrpSpPr>
      <p:grpSpPr>
        <a:xfrm>
          <a:off x="0" y="0"/>
          <a:ext cx="0" cy="0"/>
          <a:chOff x="0" y="0"/>
          <a:chExt cx="0" cy="0"/>
        </a:xfrm>
      </p:grpSpPr>
      <p:sp>
        <p:nvSpPr>
          <p:cNvPr id="12" name="Google Shape;12;p3"/>
          <p:cNvSpPr txBox="1"/>
          <p:nvPr>
            <p:ph type="title"/>
          </p:nvPr>
        </p:nvSpPr>
        <p:spPr>
          <a:xfrm>
            <a:off x="0" y="1231400"/>
            <a:ext cx="9144000" cy="621000"/>
          </a:xfrm>
          <a:prstGeom prst="rect">
            <a:avLst/>
          </a:prstGeom>
          <a:noFill/>
          <a:ln>
            <a:noFill/>
          </a:ln>
        </p:spPr>
        <p:txBody>
          <a:bodyPr anchorCtr="0" anchor="t" bIns="91425" lIns="91425" spcFirstLastPara="1" rIns="91425" wrap="square" tIns="91425">
            <a:noAutofit/>
          </a:bodyPr>
          <a:lstStyle>
            <a:lvl1pPr lvl="0" algn="ctr">
              <a:spcBef>
                <a:spcPts val="0"/>
              </a:spcBef>
              <a:spcAft>
                <a:spcPts val="0"/>
              </a:spcAft>
              <a:buNone/>
              <a:defRPr sz="3000">
                <a:latin typeface="Rubik"/>
                <a:ea typeface="Rubik"/>
                <a:cs typeface="Rubik"/>
                <a:sym typeface="Rubik"/>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13" name="Google Shape;13;p3"/>
          <p:cNvSpPr txBox="1"/>
          <p:nvPr/>
        </p:nvSpPr>
        <p:spPr>
          <a:xfrm>
            <a:off x="-10950" y="2081350"/>
            <a:ext cx="9165900" cy="1351200"/>
          </a:xfrm>
          <a:prstGeom prst="rect">
            <a:avLst/>
          </a:prstGeom>
          <a:noFill/>
          <a:ln>
            <a:noFill/>
          </a:ln>
        </p:spPr>
        <p:txBody>
          <a:bodyPr anchorCtr="0" anchor="t" bIns="91425" lIns="91425" spcFirstLastPara="1" rIns="91425" wrap="square" tIns="91425">
            <a:noAutofit/>
          </a:bodyPr>
          <a:lstStyle/>
          <a:p>
            <a:pPr indent="0" lvl="0" marL="0" rtl="0" algn="ctr">
              <a:lnSpc>
                <a:spcPct val="110000"/>
              </a:lnSpc>
              <a:spcBef>
                <a:spcPts val="0"/>
              </a:spcBef>
              <a:spcAft>
                <a:spcPts val="0"/>
              </a:spcAft>
              <a:buClr>
                <a:srgbClr val="FF8855"/>
              </a:buClr>
              <a:buSzPts val="1600"/>
              <a:buFont typeface="Lato"/>
              <a:buNone/>
            </a:pPr>
            <a:r>
              <a:t/>
            </a:r>
            <a:endParaRPr sz="2400">
              <a:latin typeface="Indie Flower"/>
              <a:ea typeface="Indie Flower"/>
              <a:cs typeface="Indie Flower"/>
              <a:sym typeface="Indie Flower"/>
            </a:endParaRPr>
          </a:p>
        </p:txBody>
      </p:sp>
      <p:sp>
        <p:nvSpPr>
          <p:cNvPr id="14" name="Google Shape;14;p3"/>
          <p:cNvSpPr txBox="1"/>
          <p:nvPr>
            <p:ph idx="1" type="body"/>
          </p:nvPr>
        </p:nvSpPr>
        <p:spPr>
          <a:xfrm>
            <a:off x="0" y="2223050"/>
            <a:ext cx="9144000" cy="969900"/>
          </a:xfrm>
          <a:prstGeom prst="rect">
            <a:avLst/>
          </a:prstGeom>
          <a:noFill/>
          <a:ln>
            <a:noFill/>
          </a:ln>
        </p:spPr>
        <p:txBody>
          <a:bodyPr anchorCtr="0" anchor="t" bIns="91425" lIns="91425" spcFirstLastPara="1" rIns="91425" wrap="square" tIns="91425">
            <a:noAutofit/>
          </a:bodyPr>
          <a:lstStyle>
            <a:lvl1pPr indent="-381000" lvl="0" marL="457200" algn="ctr">
              <a:spcBef>
                <a:spcPts val="0"/>
              </a:spcBef>
              <a:spcAft>
                <a:spcPts val="0"/>
              </a:spcAft>
              <a:buClr>
                <a:srgbClr val="44AA00"/>
              </a:buClr>
              <a:buSzPts val="2400"/>
              <a:buFont typeface="Indie Flower"/>
              <a:buChar char="●"/>
              <a:defRPr b="1" sz="2400">
                <a:solidFill>
                  <a:srgbClr val="44AA00"/>
                </a:solidFill>
                <a:latin typeface="Indie Flower"/>
                <a:ea typeface="Indie Flower"/>
                <a:cs typeface="Indie Flower"/>
                <a:sym typeface="Indie Flower"/>
              </a:defRPr>
            </a:lvl1pPr>
            <a:lvl2pPr indent="-381000" lvl="1" marL="914400" algn="ctr">
              <a:spcBef>
                <a:spcPts val="0"/>
              </a:spcBef>
              <a:spcAft>
                <a:spcPts val="0"/>
              </a:spcAft>
              <a:buClr>
                <a:srgbClr val="44AA00"/>
              </a:buClr>
              <a:buSzPts val="2400"/>
              <a:buFont typeface="Indie Flower"/>
              <a:buChar char="○"/>
              <a:defRPr b="1" sz="2400">
                <a:solidFill>
                  <a:srgbClr val="44AA00"/>
                </a:solidFill>
                <a:latin typeface="Indie Flower"/>
                <a:ea typeface="Indie Flower"/>
                <a:cs typeface="Indie Flower"/>
                <a:sym typeface="Indie Flower"/>
              </a:defRPr>
            </a:lvl2pPr>
            <a:lvl3pPr indent="-381000" lvl="2" marL="1371600" algn="ctr">
              <a:spcBef>
                <a:spcPts val="0"/>
              </a:spcBef>
              <a:spcAft>
                <a:spcPts val="0"/>
              </a:spcAft>
              <a:buClr>
                <a:srgbClr val="44AA00"/>
              </a:buClr>
              <a:buSzPts val="2400"/>
              <a:buFont typeface="Indie Flower"/>
              <a:buChar char="■"/>
              <a:defRPr b="1" sz="2400">
                <a:solidFill>
                  <a:srgbClr val="44AA00"/>
                </a:solidFill>
                <a:latin typeface="Indie Flower"/>
                <a:ea typeface="Indie Flower"/>
                <a:cs typeface="Indie Flower"/>
                <a:sym typeface="Indie Flower"/>
              </a:defRPr>
            </a:lvl3pPr>
            <a:lvl4pPr indent="-381000" lvl="3" marL="1828800" algn="ctr">
              <a:spcBef>
                <a:spcPts val="0"/>
              </a:spcBef>
              <a:spcAft>
                <a:spcPts val="0"/>
              </a:spcAft>
              <a:buClr>
                <a:srgbClr val="44AA00"/>
              </a:buClr>
              <a:buSzPts val="2400"/>
              <a:buFont typeface="Indie Flower"/>
              <a:buChar char="●"/>
              <a:defRPr b="1" sz="2400">
                <a:solidFill>
                  <a:srgbClr val="44AA00"/>
                </a:solidFill>
                <a:latin typeface="Indie Flower"/>
                <a:ea typeface="Indie Flower"/>
                <a:cs typeface="Indie Flower"/>
                <a:sym typeface="Indie Flower"/>
              </a:defRPr>
            </a:lvl4pPr>
            <a:lvl5pPr indent="-381000" lvl="4" marL="2286000" algn="ctr">
              <a:spcBef>
                <a:spcPts val="0"/>
              </a:spcBef>
              <a:spcAft>
                <a:spcPts val="0"/>
              </a:spcAft>
              <a:buClr>
                <a:srgbClr val="44AA00"/>
              </a:buClr>
              <a:buSzPts val="2400"/>
              <a:buFont typeface="Indie Flower"/>
              <a:buChar char="○"/>
              <a:defRPr b="1" sz="2400">
                <a:solidFill>
                  <a:srgbClr val="44AA00"/>
                </a:solidFill>
                <a:latin typeface="Indie Flower"/>
                <a:ea typeface="Indie Flower"/>
                <a:cs typeface="Indie Flower"/>
                <a:sym typeface="Indie Flower"/>
              </a:defRPr>
            </a:lvl5pPr>
            <a:lvl6pPr indent="-381000" lvl="5" marL="2743200" algn="ctr">
              <a:spcBef>
                <a:spcPts val="0"/>
              </a:spcBef>
              <a:spcAft>
                <a:spcPts val="0"/>
              </a:spcAft>
              <a:buClr>
                <a:srgbClr val="44AA00"/>
              </a:buClr>
              <a:buSzPts val="2400"/>
              <a:buFont typeface="Indie Flower"/>
              <a:buChar char="■"/>
              <a:defRPr b="1" sz="2400">
                <a:solidFill>
                  <a:srgbClr val="44AA00"/>
                </a:solidFill>
                <a:latin typeface="Indie Flower"/>
                <a:ea typeface="Indie Flower"/>
                <a:cs typeface="Indie Flower"/>
                <a:sym typeface="Indie Flower"/>
              </a:defRPr>
            </a:lvl6pPr>
            <a:lvl7pPr indent="-381000" lvl="6" marL="3200400" algn="ctr">
              <a:spcBef>
                <a:spcPts val="0"/>
              </a:spcBef>
              <a:spcAft>
                <a:spcPts val="0"/>
              </a:spcAft>
              <a:buClr>
                <a:srgbClr val="44AA00"/>
              </a:buClr>
              <a:buSzPts val="2400"/>
              <a:buFont typeface="Indie Flower"/>
              <a:buChar char="●"/>
              <a:defRPr b="1" sz="2400">
                <a:solidFill>
                  <a:srgbClr val="44AA00"/>
                </a:solidFill>
                <a:latin typeface="Indie Flower"/>
                <a:ea typeface="Indie Flower"/>
                <a:cs typeface="Indie Flower"/>
                <a:sym typeface="Indie Flower"/>
              </a:defRPr>
            </a:lvl7pPr>
            <a:lvl8pPr indent="-381000" lvl="7" marL="3657600" algn="ctr">
              <a:spcBef>
                <a:spcPts val="0"/>
              </a:spcBef>
              <a:spcAft>
                <a:spcPts val="0"/>
              </a:spcAft>
              <a:buClr>
                <a:srgbClr val="44AA00"/>
              </a:buClr>
              <a:buSzPts val="2400"/>
              <a:buFont typeface="Indie Flower"/>
              <a:buChar char="○"/>
              <a:defRPr b="1" sz="2400">
                <a:solidFill>
                  <a:srgbClr val="44AA00"/>
                </a:solidFill>
                <a:latin typeface="Indie Flower"/>
                <a:ea typeface="Indie Flower"/>
                <a:cs typeface="Indie Flower"/>
                <a:sym typeface="Indie Flower"/>
              </a:defRPr>
            </a:lvl8pPr>
            <a:lvl9pPr indent="-381000" lvl="8" marL="4114800" algn="ctr">
              <a:spcBef>
                <a:spcPts val="0"/>
              </a:spcBef>
              <a:spcAft>
                <a:spcPts val="0"/>
              </a:spcAft>
              <a:buClr>
                <a:srgbClr val="44AA00"/>
              </a:buClr>
              <a:buSzPts val="2400"/>
              <a:buFont typeface="Indie Flower"/>
              <a:buChar char="■"/>
              <a:defRPr b="1" sz="2400">
                <a:solidFill>
                  <a:srgbClr val="44AA00"/>
                </a:solidFill>
                <a:latin typeface="Indie Flower"/>
                <a:ea typeface="Indie Flower"/>
                <a:cs typeface="Indie Flower"/>
                <a:sym typeface="Indie Flowe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arning Objectives">
  <p:cSld name="CUSTOM_1_1">
    <p:spTree>
      <p:nvGrpSpPr>
        <p:cNvPr id="15" name="Shape 15"/>
        <p:cNvGrpSpPr/>
        <p:nvPr/>
      </p:nvGrpSpPr>
      <p:grpSpPr>
        <a:xfrm>
          <a:off x="0" y="0"/>
          <a:ext cx="0" cy="0"/>
          <a:chOff x="0" y="0"/>
          <a:chExt cx="0" cy="0"/>
        </a:xfrm>
      </p:grpSpPr>
      <p:sp>
        <p:nvSpPr>
          <p:cNvPr id="16" name="Google Shape;16;p4"/>
          <p:cNvSpPr txBox="1"/>
          <p:nvPr>
            <p:ph type="title"/>
          </p:nvPr>
        </p:nvSpPr>
        <p:spPr>
          <a:xfrm>
            <a:off x="0" y="444950"/>
            <a:ext cx="9144000" cy="6210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3000">
                <a:latin typeface="Rubik"/>
                <a:ea typeface="Rubik"/>
                <a:cs typeface="Rubik"/>
                <a:sym typeface="Rubik"/>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7" name="Google Shape;17;p4"/>
          <p:cNvSpPr txBox="1"/>
          <p:nvPr>
            <p:ph idx="1" type="body"/>
          </p:nvPr>
        </p:nvSpPr>
        <p:spPr>
          <a:xfrm>
            <a:off x="2213400" y="1313600"/>
            <a:ext cx="6353100" cy="3084000"/>
          </a:xfrm>
          <a:prstGeom prst="rect">
            <a:avLst/>
          </a:prstGeom>
          <a:noFill/>
          <a:ln>
            <a:noFill/>
          </a:ln>
        </p:spPr>
        <p:txBody>
          <a:bodyPr anchorCtr="0" anchor="t" bIns="91425" lIns="91425" spcFirstLastPara="1" rIns="91425" wrap="square" tIns="91425">
            <a:noAutofit/>
          </a:bodyPr>
          <a:lstStyle>
            <a:lvl1pPr indent="-355600" lvl="0" marL="457200" rtl="0">
              <a:spcBef>
                <a:spcPts val="0"/>
              </a:spcBef>
              <a:spcAft>
                <a:spcPts val="0"/>
              </a:spcAft>
              <a:buSzPts val="2000"/>
              <a:buFont typeface="Lato"/>
              <a:buChar char="●"/>
              <a:defRPr sz="2000">
                <a:latin typeface="Lato"/>
                <a:ea typeface="Lato"/>
                <a:cs typeface="Lato"/>
                <a:sym typeface="Lato"/>
              </a:defRPr>
            </a:lvl1pPr>
            <a:lvl2pPr indent="-355600" lvl="1" marL="914400" rtl="0">
              <a:spcBef>
                <a:spcPts val="0"/>
              </a:spcBef>
              <a:spcAft>
                <a:spcPts val="0"/>
              </a:spcAft>
              <a:buSzPts val="2000"/>
              <a:buFont typeface="Lato"/>
              <a:buChar char="○"/>
              <a:defRPr sz="2000">
                <a:latin typeface="Lato"/>
                <a:ea typeface="Lato"/>
                <a:cs typeface="Lato"/>
                <a:sym typeface="Lato"/>
              </a:defRPr>
            </a:lvl2pPr>
            <a:lvl3pPr indent="-355600" lvl="2" marL="1371600" rtl="0">
              <a:spcBef>
                <a:spcPts val="0"/>
              </a:spcBef>
              <a:spcAft>
                <a:spcPts val="0"/>
              </a:spcAft>
              <a:buSzPts val="2000"/>
              <a:buFont typeface="Lato"/>
              <a:buChar char="■"/>
              <a:defRPr sz="2000">
                <a:latin typeface="Lato"/>
                <a:ea typeface="Lato"/>
                <a:cs typeface="Lato"/>
                <a:sym typeface="Lato"/>
              </a:defRPr>
            </a:lvl3pPr>
            <a:lvl4pPr indent="-355600" lvl="3" marL="1828800" rtl="0">
              <a:spcBef>
                <a:spcPts val="0"/>
              </a:spcBef>
              <a:spcAft>
                <a:spcPts val="0"/>
              </a:spcAft>
              <a:buSzPts val="2000"/>
              <a:buFont typeface="Lato"/>
              <a:buChar char="●"/>
              <a:defRPr sz="2000">
                <a:latin typeface="Lato"/>
                <a:ea typeface="Lato"/>
                <a:cs typeface="Lato"/>
                <a:sym typeface="Lato"/>
              </a:defRPr>
            </a:lvl4pPr>
            <a:lvl5pPr indent="-355600" lvl="4" marL="2286000" rtl="0">
              <a:spcBef>
                <a:spcPts val="0"/>
              </a:spcBef>
              <a:spcAft>
                <a:spcPts val="0"/>
              </a:spcAft>
              <a:buSzPts val="2000"/>
              <a:buFont typeface="Lato"/>
              <a:buChar char="○"/>
              <a:defRPr sz="2000">
                <a:latin typeface="Lato"/>
                <a:ea typeface="Lato"/>
                <a:cs typeface="Lato"/>
                <a:sym typeface="Lato"/>
              </a:defRPr>
            </a:lvl5pPr>
            <a:lvl6pPr indent="-355600" lvl="5" marL="2743200" rtl="0">
              <a:spcBef>
                <a:spcPts val="0"/>
              </a:spcBef>
              <a:spcAft>
                <a:spcPts val="0"/>
              </a:spcAft>
              <a:buSzPts val="2000"/>
              <a:buFont typeface="Lato"/>
              <a:buChar char="■"/>
              <a:defRPr sz="2000">
                <a:latin typeface="Lato"/>
                <a:ea typeface="Lato"/>
                <a:cs typeface="Lato"/>
                <a:sym typeface="Lato"/>
              </a:defRPr>
            </a:lvl6pPr>
            <a:lvl7pPr indent="-355600" lvl="6" marL="3200400" rtl="0">
              <a:spcBef>
                <a:spcPts val="0"/>
              </a:spcBef>
              <a:spcAft>
                <a:spcPts val="0"/>
              </a:spcAft>
              <a:buSzPts val="2000"/>
              <a:buFont typeface="Lato"/>
              <a:buChar char="●"/>
              <a:defRPr sz="2000">
                <a:latin typeface="Lato"/>
                <a:ea typeface="Lato"/>
                <a:cs typeface="Lato"/>
                <a:sym typeface="Lato"/>
              </a:defRPr>
            </a:lvl7pPr>
            <a:lvl8pPr indent="-355600" lvl="7" marL="3657600" rtl="0">
              <a:spcBef>
                <a:spcPts val="0"/>
              </a:spcBef>
              <a:spcAft>
                <a:spcPts val="0"/>
              </a:spcAft>
              <a:buSzPts val="2000"/>
              <a:buFont typeface="Lato"/>
              <a:buChar char="○"/>
              <a:defRPr sz="2000">
                <a:latin typeface="Lato"/>
                <a:ea typeface="Lato"/>
                <a:cs typeface="Lato"/>
                <a:sym typeface="Lato"/>
              </a:defRPr>
            </a:lvl8pPr>
            <a:lvl9pPr indent="-355600" lvl="8" marL="4114800" rtl="0">
              <a:spcBef>
                <a:spcPts val="0"/>
              </a:spcBef>
              <a:spcAft>
                <a:spcPts val="0"/>
              </a:spcAft>
              <a:buSzPts val="2000"/>
              <a:buFont typeface="Lato"/>
              <a:buChar char="■"/>
              <a:defRPr sz="2000">
                <a:latin typeface="Lato"/>
                <a:ea typeface="Lato"/>
                <a:cs typeface="Lato"/>
                <a:sym typeface="Lato"/>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ey Vocabulary">
  <p:cSld name="CUSTOM_1_1_1">
    <p:spTree>
      <p:nvGrpSpPr>
        <p:cNvPr id="18" name="Shape 18"/>
        <p:cNvGrpSpPr/>
        <p:nvPr/>
      </p:nvGrpSpPr>
      <p:grpSpPr>
        <a:xfrm>
          <a:off x="0" y="0"/>
          <a:ext cx="0" cy="0"/>
          <a:chOff x="0" y="0"/>
          <a:chExt cx="0" cy="0"/>
        </a:xfrm>
      </p:grpSpPr>
      <p:sp>
        <p:nvSpPr>
          <p:cNvPr id="19" name="Google Shape;19;p5"/>
          <p:cNvSpPr txBox="1"/>
          <p:nvPr/>
        </p:nvSpPr>
        <p:spPr>
          <a:xfrm>
            <a:off x="887850" y="1020500"/>
            <a:ext cx="1735800" cy="679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4000">
              <a:latin typeface="Rubik"/>
              <a:ea typeface="Rubik"/>
              <a:cs typeface="Rubik"/>
              <a:sym typeface="Rubik"/>
            </a:endParaRPr>
          </a:p>
        </p:txBody>
      </p:sp>
      <p:sp>
        <p:nvSpPr>
          <p:cNvPr id="20" name="Google Shape;20;p5"/>
          <p:cNvSpPr txBox="1"/>
          <p:nvPr>
            <p:ph idx="1" type="subTitle"/>
          </p:nvPr>
        </p:nvSpPr>
        <p:spPr>
          <a:xfrm>
            <a:off x="577550" y="196150"/>
            <a:ext cx="3639600" cy="323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None/>
              <a:defRPr sz="1200">
                <a:latin typeface="Rubik"/>
                <a:ea typeface="Rubik"/>
                <a:cs typeface="Rubik"/>
                <a:sym typeface="Rubik"/>
              </a:defRPr>
            </a:lvl1pPr>
            <a:lvl2pPr lvl="1">
              <a:spcBef>
                <a:spcPts val="0"/>
              </a:spcBef>
              <a:spcAft>
                <a:spcPts val="0"/>
              </a:spcAft>
              <a:buNone/>
              <a:defRPr sz="1200">
                <a:latin typeface="Rubik"/>
                <a:ea typeface="Rubik"/>
                <a:cs typeface="Rubik"/>
                <a:sym typeface="Rubik"/>
              </a:defRPr>
            </a:lvl2pPr>
            <a:lvl3pPr lvl="2">
              <a:spcBef>
                <a:spcPts val="0"/>
              </a:spcBef>
              <a:spcAft>
                <a:spcPts val="0"/>
              </a:spcAft>
              <a:buNone/>
              <a:defRPr sz="1200">
                <a:latin typeface="Rubik"/>
                <a:ea typeface="Rubik"/>
                <a:cs typeface="Rubik"/>
                <a:sym typeface="Rubik"/>
              </a:defRPr>
            </a:lvl3pPr>
            <a:lvl4pPr lvl="3">
              <a:spcBef>
                <a:spcPts val="0"/>
              </a:spcBef>
              <a:spcAft>
                <a:spcPts val="0"/>
              </a:spcAft>
              <a:buNone/>
              <a:defRPr sz="1200">
                <a:latin typeface="Rubik"/>
                <a:ea typeface="Rubik"/>
                <a:cs typeface="Rubik"/>
                <a:sym typeface="Rubik"/>
              </a:defRPr>
            </a:lvl4pPr>
            <a:lvl5pPr lvl="4">
              <a:spcBef>
                <a:spcPts val="0"/>
              </a:spcBef>
              <a:spcAft>
                <a:spcPts val="0"/>
              </a:spcAft>
              <a:buNone/>
              <a:defRPr sz="1200">
                <a:latin typeface="Rubik"/>
                <a:ea typeface="Rubik"/>
                <a:cs typeface="Rubik"/>
                <a:sym typeface="Rubik"/>
              </a:defRPr>
            </a:lvl5pPr>
            <a:lvl6pPr lvl="5">
              <a:spcBef>
                <a:spcPts val="0"/>
              </a:spcBef>
              <a:spcAft>
                <a:spcPts val="0"/>
              </a:spcAft>
              <a:buNone/>
              <a:defRPr sz="1200">
                <a:latin typeface="Rubik"/>
                <a:ea typeface="Rubik"/>
                <a:cs typeface="Rubik"/>
                <a:sym typeface="Rubik"/>
              </a:defRPr>
            </a:lvl6pPr>
            <a:lvl7pPr lvl="6">
              <a:spcBef>
                <a:spcPts val="0"/>
              </a:spcBef>
              <a:spcAft>
                <a:spcPts val="0"/>
              </a:spcAft>
              <a:buNone/>
              <a:defRPr sz="1200">
                <a:latin typeface="Rubik"/>
                <a:ea typeface="Rubik"/>
                <a:cs typeface="Rubik"/>
                <a:sym typeface="Rubik"/>
              </a:defRPr>
            </a:lvl7pPr>
            <a:lvl8pPr lvl="7">
              <a:spcBef>
                <a:spcPts val="0"/>
              </a:spcBef>
              <a:spcAft>
                <a:spcPts val="0"/>
              </a:spcAft>
              <a:buNone/>
              <a:defRPr sz="1200">
                <a:latin typeface="Rubik"/>
                <a:ea typeface="Rubik"/>
                <a:cs typeface="Rubik"/>
                <a:sym typeface="Rubik"/>
              </a:defRPr>
            </a:lvl8pPr>
            <a:lvl9pPr lvl="8">
              <a:spcBef>
                <a:spcPts val="0"/>
              </a:spcBef>
              <a:spcAft>
                <a:spcPts val="0"/>
              </a:spcAft>
              <a:buNone/>
              <a:defRPr sz="1200">
                <a:latin typeface="Rubik"/>
                <a:ea typeface="Rubik"/>
                <a:cs typeface="Rubik"/>
                <a:sym typeface="Rubik"/>
              </a:defRPr>
            </a:lvl9pPr>
          </a:lstStyle>
          <a:p/>
        </p:txBody>
      </p:sp>
      <p:sp>
        <p:nvSpPr>
          <p:cNvPr id="21" name="Google Shape;21;p5"/>
          <p:cNvSpPr txBox="1"/>
          <p:nvPr>
            <p:ph type="title"/>
          </p:nvPr>
        </p:nvSpPr>
        <p:spPr>
          <a:xfrm>
            <a:off x="915375" y="1035250"/>
            <a:ext cx="7170300" cy="6453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None/>
              <a:defRPr sz="4000">
                <a:latin typeface="Rubik"/>
                <a:ea typeface="Rubik"/>
                <a:cs typeface="Rubik"/>
                <a:sym typeface="Rubik"/>
              </a:defRPr>
            </a:lvl1pPr>
            <a:lvl2pPr lvl="1">
              <a:spcBef>
                <a:spcPts val="0"/>
              </a:spcBef>
              <a:spcAft>
                <a:spcPts val="0"/>
              </a:spcAft>
              <a:buNone/>
              <a:defRPr sz="4000">
                <a:latin typeface="Rubik"/>
                <a:ea typeface="Rubik"/>
                <a:cs typeface="Rubik"/>
                <a:sym typeface="Rubik"/>
              </a:defRPr>
            </a:lvl2pPr>
            <a:lvl3pPr lvl="2">
              <a:spcBef>
                <a:spcPts val="0"/>
              </a:spcBef>
              <a:spcAft>
                <a:spcPts val="0"/>
              </a:spcAft>
              <a:buNone/>
              <a:defRPr sz="4000">
                <a:latin typeface="Rubik"/>
                <a:ea typeface="Rubik"/>
                <a:cs typeface="Rubik"/>
                <a:sym typeface="Rubik"/>
              </a:defRPr>
            </a:lvl3pPr>
            <a:lvl4pPr lvl="3">
              <a:spcBef>
                <a:spcPts val="0"/>
              </a:spcBef>
              <a:spcAft>
                <a:spcPts val="0"/>
              </a:spcAft>
              <a:buNone/>
              <a:defRPr sz="4000">
                <a:latin typeface="Rubik"/>
                <a:ea typeface="Rubik"/>
                <a:cs typeface="Rubik"/>
                <a:sym typeface="Rubik"/>
              </a:defRPr>
            </a:lvl4pPr>
            <a:lvl5pPr lvl="4">
              <a:spcBef>
                <a:spcPts val="0"/>
              </a:spcBef>
              <a:spcAft>
                <a:spcPts val="0"/>
              </a:spcAft>
              <a:buNone/>
              <a:defRPr sz="4000">
                <a:latin typeface="Rubik"/>
                <a:ea typeface="Rubik"/>
                <a:cs typeface="Rubik"/>
                <a:sym typeface="Rubik"/>
              </a:defRPr>
            </a:lvl5pPr>
            <a:lvl6pPr lvl="5">
              <a:spcBef>
                <a:spcPts val="0"/>
              </a:spcBef>
              <a:spcAft>
                <a:spcPts val="0"/>
              </a:spcAft>
              <a:buNone/>
              <a:defRPr sz="4000">
                <a:latin typeface="Rubik"/>
                <a:ea typeface="Rubik"/>
                <a:cs typeface="Rubik"/>
                <a:sym typeface="Rubik"/>
              </a:defRPr>
            </a:lvl6pPr>
            <a:lvl7pPr lvl="6">
              <a:spcBef>
                <a:spcPts val="0"/>
              </a:spcBef>
              <a:spcAft>
                <a:spcPts val="0"/>
              </a:spcAft>
              <a:buNone/>
              <a:defRPr sz="4000">
                <a:latin typeface="Rubik"/>
                <a:ea typeface="Rubik"/>
                <a:cs typeface="Rubik"/>
                <a:sym typeface="Rubik"/>
              </a:defRPr>
            </a:lvl7pPr>
            <a:lvl8pPr lvl="7">
              <a:spcBef>
                <a:spcPts val="0"/>
              </a:spcBef>
              <a:spcAft>
                <a:spcPts val="0"/>
              </a:spcAft>
              <a:buNone/>
              <a:defRPr sz="4000">
                <a:latin typeface="Rubik"/>
                <a:ea typeface="Rubik"/>
                <a:cs typeface="Rubik"/>
                <a:sym typeface="Rubik"/>
              </a:defRPr>
            </a:lvl8pPr>
            <a:lvl9pPr lvl="8">
              <a:spcBef>
                <a:spcPts val="0"/>
              </a:spcBef>
              <a:spcAft>
                <a:spcPts val="0"/>
              </a:spcAft>
              <a:buNone/>
              <a:defRPr sz="4000">
                <a:latin typeface="Rubik"/>
                <a:ea typeface="Rubik"/>
                <a:cs typeface="Rubik"/>
                <a:sym typeface="Rubik"/>
              </a:defRPr>
            </a:lvl9pPr>
          </a:lstStyle>
          <a:p/>
        </p:txBody>
      </p:sp>
      <p:sp>
        <p:nvSpPr>
          <p:cNvPr id="22" name="Google Shape;22;p5"/>
          <p:cNvSpPr txBox="1"/>
          <p:nvPr>
            <p:ph idx="2" type="body"/>
          </p:nvPr>
        </p:nvSpPr>
        <p:spPr>
          <a:xfrm>
            <a:off x="893575" y="2190350"/>
            <a:ext cx="7344600" cy="2005200"/>
          </a:xfrm>
          <a:prstGeom prst="rect">
            <a:avLst/>
          </a:prstGeom>
          <a:noFill/>
          <a:ln>
            <a:noFill/>
          </a:ln>
        </p:spPr>
        <p:txBody>
          <a:bodyPr anchorCtr="0" anchor="t" bIns="91425" lIns="91425" spcFirstLastPara="1" rIns="91425" wrap="square" tIns="91425">
            <a:noAutofit/>
          </a:bodyPr>
          <a:lstStyle>
            <a:lvl1pPr indent="-381000" lvl="0" marL="457200">
              <a:spcBef>
                <a:spcPts val="0"/>
              </a:spcBef>
              <a:spcAft>
                <a:spcPts val="0"/>
              </a:spcAft>
              <a:buSzPts val="2400"/>
              <a:buFont typeface="Lato"/>
              <a:buChar char="●"/>
              <a:defRPr sz="2400">
                <a:latin typeface="Lato"/>
                <a:ea typeface="Lato"/>
                <a:cs typeface="Lato"/>
                <a:sym typeface="Lato"/>
              </a:defRPr>
            </a:lvl1pPr>
            <a:lvl2pPr indent="-381000" lvl="1" marL="914400">
              <a:spcBef>
                <a:spcPts val="0"/>
              </a:spcBef>
              <a:spcAft>
                <a:spcPts val="0"/>
              </a:spcAft>
              <a:buSzPts val="2400"/>
              <a:buFont typeface="Lato"/>
              <a:buChar char="○"/>
              <a:defRPr sz="2400">
                <a:latin typeface="Lato"/>
                <a:ea typeface="Lato"/>
                <a:cs typeface="Lato"/>
                <a:sym typeface="Lato"/>
              </a:defRPr>
            </a:lvl2pPr>
            <a:lvl3pPr indent="-381000" lvl="2" marL="1371600">
              <a:spcBef>
                <a:spcPts val="0"/>
              </a:spcBef>
              <a:spcAft>
                <a:spcPts val="0"/>
              </a:spcAft>
              <a:buSzPts val="2400"/>
              <a:buFont typeface="Lato"/>
              <a:buChar char="■"/>
              <a:defRPr sz="2400">
                <a:latin typeface="Lato"/>
                <a:ea typeface="Lato"/>
                <a:cs typeface="Lato"/>
                <a:sym typeface="Lato"/>
              </a:defRPr>
            </a:lvl3pPr>
            <a:lvl4pPr indent="-381000" lvl="3" marL="1828800">
              <a:spcBef>
                <a:spcPts val="0"/>
              </a:spcBef>
              <a:spcAft>
                <a:spcPts val="0"/>
              </a:spcAft>
              <a:buSzPts val="2400"/>
              <a:buFont typeface="Lato"/>
              <a:buChar char="●"/>
              <a:defRPr sz="2400">
                <a:latin typeface="Lato"/>
                <a:ea typeface="Lato"/>
                <a:cs typeface="Lato"/>
                <a:sym typeface="Lato"/>
              </a:defRPr>
            </a:lvl4pPr>
            <a:lvl5pPr indent="-381000" lvl="4" marL="2286000">
              <a:spcBef>
                <a:spcPts val="0"/>
              </a:spcBef>
              <a:spcAft>
                <a:spcPts val="0"/>
              </a:spcAft>
              <a:buSzPts val="2400"/>
              <a:buFont typeface="Lato"/>
              <a:buChar char="○"/>
              <a:defRPr sz="2400">
                <a:latin typeface="Lato"/>
                <a:ea typeface="Lato"/>
                <a:cs typeface="Lato"/>
                <a:sym typeface="Lato"/>
              </a:defRPr>
            </a:lvl5pPr>
            <a:lvl6pPr indent="-381000" lvl="5" marL="2743200">
              <a:spcBef>
                <a:spcPts val="0"/>
              </a:spcBef>
              <a:spcAft>
                <a:spcPts val="0"/>
              </a:spcAft>
              <a:buSzPts val="2400"/>
              <a:buFont typeface="Lato"/>
              <a:buChar char="■"/>
              <a:defRPr sz="2400">
                <a:latin typeface="Lato"/>
                <a:ea typeface="Lato"/>
                <a:cs typeface="Lato"/>
                <a:sym typeface="Lato"/>
              </a:defRPr>
            </a:lvl6pPr>
            <a:lvl7pPr indent="-381000" lvl="6" marL="3200400">
              <a:spcBef>
                <a:spcPts val="0"/>
              </a:spcBef>
              <a:spcAft>
                <a:spcPts val="0"/>
              </a:spcAft>
              <a:buSzPts val="2400"/>
              <a:buFont typeface="Lato"/>
              <a:buChar char="●"/>
              <a:defRPr sz="2400">
                <a:latin typeface="Lato"/>
                <a:ea typeface="Lato"/>
                <a:cs typeface="Lato"/>
                <a:sym typeface="Lato"/>
              </a:defRPr>
            </a:lvl7pPr>
            <a:lvl8pPr indent="-381000" lvl="7" marL="3657600">
              <a:spcBef>
                <a:spcPts val="0"/>
              </a:spcBef>
              <a:spcAft>
                <a:spcPts val="0"/>
              </a:spcAft>
              <a:buSzPts val="2400"/>
              <a:buFont typeface="Lato"/>
              <a:buChar char="○"/>
              <a:defRPr sz="2400">
                <a:latin typeface="Lato"/>
                <a:ea typeface="Lato"/>
                <a:cs typeface="Lato"/>
                <a:sym typeface="Lato"/>
              </a:defRPr>
            </a:lvl8pPr>
            <a:lvl9pPr indent="-381000" lvl="8" marL="4114800">
              <a:spcBef>
                <a:spcPts val="0"/>
              </a:spcBef>
              <a:spcAft>
                <a:spcPts val="0"/>
              </a:spcAft>
              <a:buSzPts val="2400"/>
              <a:buFont typeface="Lato"/>
              <a:buChar char="■"/>
              <a:defRPr sz="2400">
                <a:latin typeface="Lato"/>
                <a:ea typeface="Lato"/>
                <a:cs typeface="Lato"/>
                <a:sym typeface="Lato"/>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 + Directions">
  <p:cSld name="CUSTOM_2">
    <p:spTree>
      <p:nvGrpSpPr>
        <p:cNvPr id="23" name="Shape 23"/>
        <p:cNvGrpSpPr/>
        <p:nvPr/>
      </p:nvGrpSpPr>
      <p:grpSpPr>
        <a:xfrm>
          <a:off x="0" y="0"/>
          <a:ext cx="0" cy="0"/>
          <a:chOff x="0" y="0"/>
          <a:chExt cx="0" cy="0"/>
        </a:xfrm>
      </p:grpSpPr>
      <p:sp>
        <p:nvSpPr>
          <p:cNvPr id="24" name="Google Shape;24;p6"/>
          <p:cNvSpPr txBox="1"/>
          <p:nvPr>
            <p:ph idx="1" type="subTitle"/>
          </p:nvPr>
        </p:nvSpPr>
        <p:spPr>
          <a:xfrm>
            <a:off x="577550" y="196150"/>
            <a:ext cx="3639600" cy="323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200">
                <a:latin typeface="Rubik"/>
                <a:ea typeface="Rubik"/>
                <a:cs typeface="Rubik"/>
                <a:sym typeface="Rubik"/>
              </a:defRPr>
            </a:lvl1pPr>
            <a:lvl2pPr lvl="1" rtl="0">
              <a:spcBef>
                <a:spcPts val="0"/>
              </a:spcBef>
              <a:spcAft>
                <a:spcPts val="0"/>
              </a:spcAft>
              <a:buNone/>
              <a:defRPr sz="1200">
                <a:latin typeface="Rubik"/>
                <a:ea typeface="Rubik"/>
                <a:cs typeface="Rubik"/>
                <a:sym typeface="Rubik"/>
              </a:defRPr>
            </a:lvl2pPr>
            <a:lvl3pPr lvl="2" rtl="0">
              <a:spcBef>
                <a:spcPts val="0"/>
              </a:spcBef>
              <a:spcAft>
                <a:spcPts val="0"/>
              </a:spcAft>
              <a:buNone/>
              <a:defRPr sz="1200">
                <a:latin typeface="Rubik"/>
                <a:ea typeface="Rubik"/>
                <a:cs typeface="Rubik"/>
                <a:sym typeface="Rubik"/>
              </a:defRPr>
            </a:lvl3pPr>
            <a:lvl4pPr lvl="3" rtl="0">
              <a:spcBef>
                <a:spcPts val="0"/>
              </a:spcBef>
              <a:spcAft>
                <a:spcPts val="0"/>
              </a:spcAft>
              <a:buNone/>
              <a:defRPr sz="1200">
                <a:latin typeface="Rubik"/>
                <a:ea typeface="Rubik"/>
                <a:cs typeface="Rubik"/>
                <a:sym typeface="Rubik"/>
              </a:defRPr>
            </a:lvl4pPr>
            <a:lvl5pPr lvl="4" rtl="0">
              <a:spcBef>
                <a:spcPts val="0"/>
              </a:spcBef>
              <a:spcAft>
                <a:spcPts val="0"/>
              </a:spcAft>
              <a:buNone/>
              <a:defRPr sz="1200">
                <a:latin typeface="Rubik"/>
                <a:ea typeface="Rubik"/>
                <a:cs typeface="Rubik"/>
                <a:sym typeface="Rubik"/>
              </a:defRPr>
            </a:lvl5pPr>
            <a:lvl6pPr lvl="5" rtl="0">
              <a:spcBef>
                <a:spcPts val="0"/>
              </a:spcBef>
              <a:spcAft>
                <a:spcPts val="0"/>
              </a:spcAft>
              <a:buNone/>
              <a:defRPr sz="1200">
                <a:latin typeface="Rubik"/>
                <a:ea typeface="Rubik"/>
                <a:cs typeface="Rubik"/>
                <a:sym typeface="Rubik"/>
              </a:defRPr>
            </a:lvl6pPr>
            <a:lvl7pPr lvl="6" rtl="0">
              <a:spcBef>
                <a:spcPts val="0"/>
              </a:spcBef>
              <a:spcAft>
                <a:spcPts val="0"/>
              </a:spcAft>
              <a:buNone/>
              <a:defRPr sz="1200">
                <a:latin typeface="Rubik"/>
                <a:ea typeface="Rubik"/>
                <a:cs typeface="Rubik"/>
                <a:sym typeface="Rubik"/>
              </a:defRPr>
            </a:lvl7pPr>
            <a:lvl8pPr lvl="7" rtl="0">
              <a:spcBef>
                <a:spcPts val="0"/>
              </a:spcBef>
              <a:spcAft>
                <a:spcPts val="0"/>
              </a:spcAft>
              <a:buNone/>
              <a:defRPr sz="1200">
                <a:latin typeface="Rubik"/>
                <a:ea typeface="Rubik"/>
                <a:cs typeface="Rubik"/>
                <a:sym typeface="Rubik"/>
              </a:defRPr>
            </a:lvl8pPr>
            <a:lvl9pPr lvl="8" rtl="0">
              <a:spcBef>
                <a:spcPts val="0"/>
              </a:spcBef>
              <a:spcAft>
                <a:spcPts val="0"/>
              </a:spcAft>
              <a:buNone/>
              <a:defRPr sz="1200">
                <a:latin typeface="Rubik"/>
                <a:ea typeface="Rubik"/>
                <a:cs typeface="Rubik"/>
                <a:sym typeface="Rubik"/>
              </a:defRPr>
            </a:lvl9pPr>
          </a:lstStyle>
          <a:p/>
        </p:txBody>
      </p:sp>
      <p:sp>
        <p:nvSpPr>
          <p:cNvPr id="25" name="Google Shape;25;p6"/>
          <p:cNvSpPr txBox="1"/>
          <p:nvPr>
            <p:ph type="title"/>
          </p:nvPr>
        </p:nvSpPr>
        <p:spPr>
          <a:xfrm>
            <a:off x="577550" y="1002550"/>
            <a:ext cx="8577300" cy="12750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None/>
              <a:defRPr sz="2000">
                <a:latin typeface="Rubik"/>
                <a:ea typeface="Rubik"/>
                <a:cs typeface="Rubik"/>
                <a:sym typeface="Rubik"/>
              </a:defRPr>
            </a:lvl1pPr>
            <a:lvl2pPr lvl="1">
              <a:spcBef>
                <a:spcPts val="0"/>
              </a:spcBef>
              <a:spcAft>
                <a:spcPts val="0"/>
              </a:spcAft>
              <a:buNone/>
              <a:defRPr sz="2000">
                <a:latin typeface="Rubik"/>
                <a:ea typeface="Rubik"/>
                <a:cs typeface="Rubik"/>
                <a:sym typeface="Rubik"/>
              </a:defRPr>
            </a:lvl2pPr>
            <a:lvl3pPr lvl="2">
              <a:spcBef>
                <a:spcPts val="0"/>
              </a:spcBef>
              <a:spcAft>
                <a:spcPts val="0"/>
              </a:spcAft>
              <a:buNone/>
              <a:defRPr sz="2000">
                <a:latin typeface="Rubik"/>
                <a:ea typeface="Rubik"/>
                <a:cs typeface="Rubik"/>
                <a:sym typeface="Rubik"/>
              </a:defRPr>
            </a:lvl3pPr>
            <a:lvl4pPr lvl="3">
              <a:spcBef>
                <a:spcPts val="0"/>
              </a:spcBef>
              <a:spcAft>
                <a:spcPts val="0"/>
              </a:spcAft>
              <a:buNone/>
              <a:defRPr sz="2000">
                <a:latin typeface="Rubik"/>
                <a:ea typeface="Rubik"/>
                <a:cs typeface="Rubik"/>
                <a:sym typeface="Rubik"/>
              </a:defRPr>
            </a:lvl4pPr>
            <a:lvl5pPr lvl="4">
              <a:spcBef>
                <a:spcPts val="0"/>
              </a:spcBef>
              <a:spcAft>
                <a:spcPts val="0"/>
              </a:spcAft>
              <a:buNone/>
              <a:defRPr sz="2000">
                <a:latin typeface="Rubik"/>
                <a:ea typeface="Rubik"/>
                <a:cs typeface="Rubik"/>
                <a:sym typeface="Rubik"/>
              </a:defRPr>
            </a:lvl5pPr>
            <a:lvl6pPr lvl="5">
              <a:spcBef>
                <a:spcPts val="0"/>
              </a:spcBef>
              <a:spcAft>
                <a:spcPts val="0"/>
              </a:spcAft>
              <a:buNone/>
              <a:defRPr sz="2000">
                <a:latin typeface="Rubik"/>
                <a:ea typeface="Rubik"/>
                <a:cs typeface="Rubik"/>
                <a:sym typeface="Rubik"/>
              </a:defRPr>
            </a:lvl6pPr>
            <a:lvl7pPr lvl="6">
              <a:spcBef>
                <a:spcPts val="0"/>
              </a:spcBef>
              <a:spcAft>
                <a:spcPts val="0"/>
              </a:spcAft>
              <a:buNone/>
              <a:defRPr sz="2000">
                <a:latin typeface="Rubik"/>
                <a:ea typeface="Rubik"/>
                <a:cs typeface="Rubik"/>
                <a:sym typeface="Rubik"/>
              </a:defRPr>
            </a:lvl7pPr>
            <a:lvl8pPr lvl="7">
              <a:spcBef>
                <a:spcPts val="0"/>
              </a:spcBef>
              <a:spcAft>
                <a:spcPts val="0"/>
              </a:spcAft>
              <a:buNone/>
              <a:defRPr sz="2000">
                <a:latin typeface="Rubik"/>
                <a:ea typeface="Rubik"/>
                <a:cs typeface="Rubik"/>
                <a:sym typeface="Rubik"/>
              </a:defRPr>
            </a:lvl8pPr>
            <a:lvl9pPr lvl="8">
              <a:spcBef>
                <a:spcPts val="0"/>
              </a:spcBef>
              <a:spcAft>
                <a:spcPts val="0"/>
              </a:spcAft>
              <a:buNone/>
              <a:defRPr sz="2000">
                <a:latin typeface="Rubik"/>
                <a:ea typeface="Rubik"/>
                <a:cs typeface="Rubik"/>
                <a:sym typeface="Rubik"/>
              </a:defRPr>
            </a:lvl9pPr>
          </a:lstStyle>
          <a:p/>
        </p:txBody>
      </p:sp>
      <p:sp>
        <p:nvSpPr>
          <p:cNvPr id="26" name="Google Shape;26;p6"/>
          <p:cNvSpPr txBox="1"/>
          <p:nvPr>
            <p:ph idx="2" type="body"/>
          </p:nvPr>
        </p:nvSpPr>
        <p:spPr>
          <a:xfrm>
            <a:off x="566750" y="2648025"/>
            <a:ext cx="8577300" cy="1721700"/>
          </a:xfrm>
          <a:prstGeom prst="rect">
            <a:avLst/>
          </a:prstGeom>
          <a:noFill/>
          <a:ln>
            <a:noFill/>
          </a:ln>
        </p:spPr>
        <p:txBody>
          <a:bodyPr anchorCtr="0" anchor="t" bIns="91425" lIns="91425" spcFirstLastPara="1" rIns="91425" wrap="square" tIns="91425">
            <a:noAutofit/>
          </a:bodyPr>
          <a:lstStyle>
            <a:lvl1pPr indent="-355600" lvl="0" marL="457200">
              <a:spcBef>
                <a:spcPts val="0"/>
              </a:spcBef>
              <a:spcAft>
                <a:spcPts val="0"/>
              </a:spcAft>
              <a:buSzPts val="2000"/>
              <a:buFont typeface="Lato"/>
              <a:buChar char="●"/>
              <a:defRPr sz="2000">
                <a:latin typeface="Lato"/>
                <a:ea typeface="Lato"/>
                <a:cs typeface="Lato"/>
                <a:sym typeface="Lato"/>
              </a:defRPr>
            </a:lvl1pPr>
            <a:lvl2pPr indent="-355600" lvl="1" marL="914400">
              <a:spcBef>
                <a:spcPts val="0"/>
              </a:spcBef>
              <a:spcAft>
                <a:spcPts val="0"/>
              </a:spcAft>
              <a:buSzPts val="2000"/>
              <a:buFont typeface="Lato"/>
              <a:buChar char="○"/>
              <a:defRPr sz="2000">
                <a:latin typeface="Lato"/>
                <a:ea typeface="Lato"/>
                <a:cs typeface="Lato"/>
                <a:sym typeface="Lato"/>
              </a:defRPr>
            </a:lvl2pPr>
            <a:lvl3pPr indent="-355600" lvl="2" marL="1371600">
              <a:spcBef>
                <a:spcPts val="0"/>
              </a:spcBef>
              <a:spcAft>
                <a:spcPts val="0"/>
              </a:spcAft>
              <a:buSzPts val="2000"/>
              <a:buFont typeface="Lato"/>
              <a:buChar char="■"/>
              <a:defRPr sz="2000">
                <a:latin typeface="Lato"/>
                <a:ea typeface="Lato"/>
                <a:cs typeface="Lato"/>
                <a:sym typeface="Lato"/>
              </a:defRPr>
            </a:lvl3pPr>
            <a:lvl4pPr indent="-355600" lvl="3" marL="1828800">
              <a:spcBef>
                <a:spcPts val="0"/>
              </a:spcBef>
              <a:spcAft>
                <a:spcPts val="0"/>
              </a:spcAft>
              <a:buSzPts val="2000"/>
              <a:buFont typeface="Lato"/>
              <a:buChar char="●"/>
              <a:defRPr sz="2000">
                <a:latin typeface="Lato"/>
                <a:ea typeface="Lato"/>
                <a:cs typeface="Lato"/>
                <a:sym typeface="Lato"/>
              </a:defRPr>
            </a:lvl4pPr>
            <a:lvl5pPr indent="-355600" lvl="4" marL="2286000">
              <a:spcBef>
                <a:spcPts val="0"/>
              </a:spcBef>
              <a:spcAft>
                <a:spcPts val="0"/>
              </a:spcAft>
              <a:buSzPts val="2000"/>
              <a:buFont typeface="Lato"/>
              <a:buChar char="○"/>
              <a:defRPr sz="2000">
                <a:latin typeface="Lato"/>
                <a:ea typeface="Lato"/>
                <a:cs typeface="Lato"/>
                <a:sym typeface="Lato"/>
              </a:defRPr>
            </a:lvl5pPr>
            <a:lvl6pPr indent="-355600" lvl="5" marL="2743200">
              <a:spcBef>
                <a:spcPts val="0"/>
              </a:spcBef>
              <a:spcAft>
                <a:spcPts val="0"/>
              </a:spcAft>
              <a:buSzPts val="2000"/>
              <a:buFont typeface="Lato"/>
              <a:buChar char="■"/>
              <a:defRPr sz="2000">
                <a:latin typeface="Lato"/>
                <a:ea typeface="Lato"/>
                <a:cs typeface="Lato"/>
                <a:sym typeface="Lato"/>
              </a:defRPr>
            </a:lvl6pPr>
            <a:lvl7pPr indent="-355600" lvl="6" marL="3200400">
              <a:spcBef>
                <a:spcPts val="0"/>
              </a:spcBef>
              <a:spcAft>
                <a:spcPts val="0"/>
              </a:spcAft>
              <a:buSzPts val="2000"/>
              <a:buFont typeface="Lato"/>
              <a:buChar char="●"/>
              <a:defRPr sz="2000">
                <a:latin typeface="Lato"/>
                <a:ea typeface="Lato"/>
                <a:cs typeface="Lato"/>
                <a:sym typeface="Lato"/>
              </a:defRPr>
            </a:lvl7pPr>
            <a:lvl8pPr indent="-355600" lvl="7" marL="3657600">
              <a:spcBef>
                <a:spcPts val="0"/>
              </a:spcBef>
              <a:spcAft>
                <a:spcPts val="0"/>
              </a:spcAft>
              <a:buSzPts val="2000"/>
              <a:buFont typeface="Lato"/>
              <a:buChar char="○"/>
              <a:defRPr sz="2000">
                <a:latin typeface="Lato"/>
                <a:ea typeface="Lato"/>
                <a:cs typeface="Lato"/>
                <a:sym typeface="Lato"/>
              </a:defRPr>
            </a:lvl8pPr>
            <a:lvl9pPr indent="-355600" lvl="8" marL="4114800">
              <a:spcBef>
                <a:spcPts val="0"/>
              </a:spcBef>
              <a:spcAft>
                <a:spcPts val="0"/>
              </a:spcAft>
              <a:buSzPts val="2000"/>
              <a:buFont typeface="Lato"/>
              <a:buChar char="■"/>
              <a:defRPr sz="2000">
                <a:latin typeface="Lato"/>
                <a:ea typeface="Lato"/>
                <a:cs typeface="Lato"/>
                <a:sym typeface="Lato"/>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rections Only">
  <p:cSld name="CUSTOM_3">
    <p:spTree>
      <p:nvGrpSpPr>
        <p:cNvPr id="27" name="Shape 27"/>
        <p:cNvGrpSpPr/>
        <p:nvPr/>
      </p:nvGrpSpPr>
      <p:grpSpPr>
        <a:xfrm>
          <a:off x="0" y="0"/>
          <a:ext cx="0" cy="0"/>
          <a:chOff x="0" y="0"/>
          <a:chExt cx="0" cy="0"/>
        </a:xfrm>
      </p:grpSpPr>
      <p:sp>
        <p:nvSpPr>
          <p:cNvPr id="28" name="Google Shape;28;p7"/>
          <p:cNvSpPr txBox="1"/>
          <p:nvPr>
            <p:ph idx="1" type="subTitle"/>
          </p:nvPr>
        </p:nvSpPr>
        <p:spPr>
          <a:xfrm>
            <a:off x="577550" y="196150"/>
            <a:ext cx="3639600" cy="323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200">
                <a:latin typeface="Rubik"/>
                <a:ea typeface="Rubik"/>
                <a:cs typeface="Rubik"/>
                <a:sym typeface="Rubik"/>
              </a:defRPr>
            </a:lvl1pPr>
            <a:lvl2pPr lvl="1" rtl="0">
              <a:spcBef>
                <a:spcPts val="0"/>
              </a:spcBef>
              <a:spcAft>
                <a:spcPts val="0"/>
              </a:spcAft>
              <a:buNone/>
              <a:defRPr sz="1200">
                <a:latin typeface="Rubik"/>
                <a:ea typeface="Rubik"/>
                <a:cs typeface="Rubik"/>
                <a:sym typeface="Rubik"/>
              </a:defRPr>
            </a:lvl2pPr>
            <a:lvl3pPr lvl="2" rtl="0">
              <a:spcBef>
                <a:spcPts val="0"/>
              </a:spcBef>
              <a:spcAft>
                <a:spcPts val="0"/>
              </a:spcAft>
              <a:buNone/>
              <a:defRPr sz="1200">
                <a:latin typeface="Rubik"/>
                <a:ea typeface="Rubik"/>
                <a:cs typeface="Rubik"/>
                <a:sym typeface="Rubik"/>
              </a:defRPr>
            </a:lvl3pPr>
            <a:lvl4pPr lvl="3" rtl="0">
              <a:spcBef>
                <a:spcPts val="0"/>
              </a:spcBef>
              <a:spcAft>
                <a:spcPts val="0"/>
              </a:spcAft>
              <a:buNone/>
              <a:defRPr sz="1200">
                <a:latin typeface="Rubik"/>
                <a:ea typeface="Rubik"/>
                <a:cs typeface="Rubik"/>
                <a:sym typeface="Rubik"/>
              </a:defRPr>
            </a:lvl4pPr>
            <a:lvl5pPr lvl="4" rtl="0">
              <a:spcBef>
                <a:spcPts val="0"/>
              </a:spcBef>
              <a:spcAft>
                <a:spcPts val="0"/>
              </a:spcAft>
              <a:buNone/>
              <a:defRPr sz="1200">
                <a:latin typeface="Rubik"/>
                <a:ea typeface="Rubik"/>
                <a:cs typeface="Rubik"/>
                <a:sym typeface="Rubik"/>
              </a:defRPr>
            </a:lvl5pPr>
            <a:lvl6pPr lvl="5" rtl="0">
              <a:spcBef>
                <a:spcPts val="0"/>
              </a:spcBef>
              <a:spcAft>
                <a:spcPts val="0"/>
              </a:spcAft>
              <a:buNone/>
              <a:defRPr sz="1200">
                <a:latin typeface="Rubik"/>
                <a:ea typeface="Rubik"/>
                <a:cs typeface="Rubik"/>
                <a:sym typeface="Rubik"/>
              </a:defRPr>
            </a:lvl6pPr>
            <a:lvl7pPr lvl="6" rtl="0">
              <a:spcBef>
                <a:spcPts val="0"/>
              </a:spcBef>
              <a:spcAft>
                <a:spcPts val="0"/>
              </a:spcAft>
              <a:buNone/>
              <a:defRPr sz="1200">
                <a:latin typeface="Rubik"/>
                <a:ea typeface="Rubik"/>
                <a:cs typeface="Rubik"/>
                <a:sym typeface="Rubik"/>
              </a:defRPr>
            </a:lvl7pPr>
            <a:lvl8pPr lvl="7" rtl="0">
              <a:spcBef>
                <a:spcPts val="0"/>
              </a:spcBef>
              <a:spcAft>
                <a:spcPts val="0"/>
              </a:spcAft>
              <a:buNone/>
              <a:defRPr sz="1200">
                <a:latin typeface="Rubik"/>
                <a:ea typeface="Rubik"/>
                <a:cs typeface="Rubik"/>
                <a:sym typeface="Rubik"/>
              </a:defRPr>
            </a:lvl8pPr>
            <a:lvl9pPr lvl="8" rtl="0">
              <a:spcBef>
                <a:spcPts val="0"/>
              </a:spcBef>
              <a:spcAft>
                <a:spcPts val="0"/>
              </a:spcAft>
              <a:buNone/>
              <a:defRPr sz="1200">
                <a:latin typeface="Rubik"/>
                <a:ea typeface="Rubik"/>
                <a:cs typeface="Rubik"/>
                <a:sym typeface="Rubik"/>
              </a:defRPr>
            </a:lvl9pPr>
          </a:lstStyle>
          <a:p/>
        </p:txBody>
      </p:sp>
      <p:sp>
        <p:nvSpPr>
          <p:cNvPr id="29" name="Google Shape;29;p7"/>
          <p:cNvSpPr txBox="1"/>
          <p:nvPr>
            <p:ph idx="2" type="body"/>
          </p:nvPr>
        </p:nvSpPr>
        <p:spPr>
          <a:xfrm>
            <a:off x="1138200" y="1770800"/>
            <a:ext cx="6867600" cy="1721700"/>
          </a:xfrm>
          <a:prstGeom prst="rect">
            <a:avLst/>
          </a:prstGeom>
          <a:noFill/>
          <a:ln>
            <a:noFill/>
          </a:ln>
        </p:spPr>
        <p:txBody>
          <a:bodyPr anchorCtr="0" anchor="t" bIns="91425" lIns="91425" spcFirstLastPara="1" rIns="91425" wrap="square" tIns="91425">
            <a:noAutofit/>
          </a:bodyPr>
          <a:lstStyle>
            <a:lvl1pPr indent="-355600" lvl="0" marL="457200" rtl="0">
              <a:spcBef>
                <a:spcPts val="0"/>
              </a:spcBef>
              <a:spcAft>
                <a:spcPts val="0"/>
              </a:spcAft>
              <a:buSzPts val="2000"/>
              <a:buFont typeface="Lato"/>
              <a:buChar char="●"/>
              <a:defRPr sz="2000">
                <a:latin typeface="Lato"/>
                <a:ea typeface="Lato"/>
                <a:cs typeface="Lato"/>
                <a:sym typeface="Lato"/>
              </a:defRPr>
            </a:lvl1pPr>
            <a:lvl2pPr indent="-355600" lvl="1" marL="914400" rtl="0">
              <a:spcBef>
                <a:spcPts val="0"/>
              </a:spcBef>
              <a:spcAft>
                <a:spcPts val="0"/>
              </a:spcAft>
              <a:buSzPts val="2000"/>
              <a:buFont typeface="Lato"/>
              <a:buChar char="○"/>
              <a:defRPr sz="2000">
                <a:latin typeface="Lato"/>
                <a:ea typeface="Lato"/>
                <a:cs typeface="Lato"/>
                <a:sym typeface="Lato"/>
              </a:defRPr>
            </a:lvl2pPr>
            <a:lvl3pPr indent="-355600" lvl="2" marL="1371600" rtl="0">
              <a:spcBef>
                <a:spcPts val="0"/>
              </a:spcBef>
              <a:spcAft>
                <a:spcPts val="0"/>
              </a:spcAft>
              <a:buSzPts val="2000"/>
              <a:buFont typeface="Lato"/>
              <a:buChar char="■"/>
              <a:defRPr sz="2000">
                <a:latin typeface="Lato"/>
                <a:ea typeface="Lato"/>
                <a:cs typeface="Lato"/>
                <a:sym typeface="Lato"/>
              </a:defRPr>
            </a:lvl3pPr>
            <a:lvl4pPr indent="-355600" lvl="3" marL="1828800" rtl="0">
              <a:spcBef>
                <a:spcPts val="0"/>
              </a:spcBef>
              <a:spcAft>
                <a:spcPts val="0"/>
              </a:spcAft>
              <a:buSzPts val="2000"/>
              <a:buFont typeface="Lato"/>
              <a:buChar char="●"/>
              <a:defRPr sz="2000">
                <a:latin typeface="Lato"/>
                <a:ea typeface="Lato"/>
                <a:cs typeface="Lato"/>
                <a:sym typeface="Lato"/>
              </a:defRPr>
            </a:lvl4pPr>
            <a:lvl5pPr indent="-355600" lvl="4" marL="2286000" rtl="0">
              <a:spcBef>
                <a:spcPts val="0"/>
              </a:spcBef>
              <a:spcAft>
                <a:spcPts val="0"/>
              </a:spcAft>
              <a:buSzPts val="2000"/>
              <a:buFont typeface="Lato"/>
              <a:buChar char="○"/>
              <a:defRPr sz="2000">
                <a:latin typeface="Lato"/>
                <a:ea typeface="Lato"/>
                <a:cs typeface="Lato"/>
                <a:sym typeface="Lato"/>
              </a:defRPr>
            </a:lvl5pPr>
            <a:lvl6pPr indent="-355600" lvl="5" marL="2743200" rtl="0">
              <a:spcBef>
                <a:spcPts val="0"/>
              </a:spcBef>
              <a:spcAft>
                <a:spcPts val="0"/>
              </a:spcAft>
              <a:buSzPts val="2000"/>
              <a:buFont typeface="Lato"/>
              <a:buChar char="■"/>
              <a:defRPr sz="2000">
                <a:latin typeface="Lato"/>
                <a:ea typeface="Lato"/>
                <a:cs typeface="Lato"/>
                <a:sym typeface="Lato"/>
              </a:defRPr>
            </a:lvl6pPr>
            <a:lvl7pPr indent="-355600" lvl="6" marL="3200400" rtl="0">
              <a:spcBef>
                <a:spcPts val="0"/>
              </a:spcBef>
              <a:spcAft>
                <a:spcPts val="0"/>
              </a:spcAft>
              <a:buSzPts val="2000"/>
              <a:buFont typeface="Lato"/>
              <a:buChar char="●"/>
              <a:defRPr sz="2000">
                <a:latin typeface="Lato"/>
                <a:ea typeface="Lato"/>
                <a:cs typeface="Lato"/>
                <a:sym typeface="Lato"/>
              </a:defRPr>
            </a:lvl7pPr>
            <a:lvl8pPr indent="-355600" lvl="7" marL="3657600" rtl="0">
              <a:spcBef>
                <a:spcPts val="0"/>
              </a:spcBef>
              <a:spcAft>
                <a:spcPts val="0"/>
              </a:spcAft>
              <a:buSzPts val="2000"/>
              <a:buFont typeface="Lato"/>
              <a:buChar char="○"/>
              <a:defRPr sz="2000">
                <a:latin typeface="Lato"/>
                <a:ea typeface="Lato"/>
                <a:cs typeface="Lato"/>
                <a:sym typeface="Lato"/>
              </a:defRPr>
            </a:lvl8pPr>
            <a:lvl9pPr indent="-355600" lvl="8" marL="4114800" rtl="0">
              <a:spcBef>
                <a:spcPts val="0"/>
              </a:spcBef>
              <a:spcAft>
                <a:spcPts val="0"/>
              </a:spcAft>
              <a:buSzPts val="2000"/>
              <a:buFont typeface="Lato"/>
              <a:buChar char="■"/>
              <a:defRPr sz="2000">
                <a:latin typeface="Lato"/>
                <a:ea typeface="Lato"/>
                <a:cs typeface="Lato"/>
                <a:sym typeface="Lato"/>
              </a:defRPr>
            </a:lvl9pPr>
          </a:lstStyle>
          <a:p/>
        </p:txBody>
      </p:sp>
      <p:sp>
        <p:nvSpPr>
          <p:cNvPr id="30" name="Google Shape;30;p7"/>
          <p:cNvSpPr txBox="1"/>
          <p:nvPr>
            <p:ph type="title"/>
          </p:nvPr>
        </p:nvSpPr>
        <p:spPr>
          <a:xfrm>
            <a:off x="0" y="749750"/>
            <a:ext cx="9144000" cy="6210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3000">
                <a:latin typeface="Rubik"/>
                <a:ea typeface="Rubik"/>
                <a:cs typeface="Rubik"/>
                <a:sym typeface="Rubik"/>
              </a:defRPr>
            </a:lvl1pPr>
            <a:lvl2pPr lvl="1" rtl="0">
              <a:spcBef>
                <a:spcPts val="0"/>
              </a:spcBef>
              <a:spcAft>
                <a:spcPts val="0"/>
              </a:spcAft>
              <a:buNone/>
              <a:defRPr sz="3000">
                <a:latin typeface="Rubik"/>
                <a:ea typeface="Rubik"/>
                <a:cs typeface="Rubik"/>
                <a:sym typeface="Rubik"/>
              </a:defRPr>
            </a:lvl2pPr>
            <a:lvl3pPr lvl="2" rtl="0">
              <a:spcBef>
                <a:spcPts val="0"/>
              </a:spcBef>
              <a:spcAft>
                <a:spcPts val="0"/>
              </a:spcAft>
              <a:buNone/>
              <a:defRPr sz="3000">
                <a:latin typeface="Rubik"/>
                <a:ea typeface="Rubik"/>
                <a:cs typeface="Rubik"/>
                <a:sym typeface="Rubik"/>
              </a:defRPr>
            </a:lvl3pPr>
            <a:lvl4pPr lvl="3" rtl="0">
              <a:spcBef>
                <a:spcPts val="0"/>
              </a:spcBef>
              <a:spcAft>
                <a:spcPts val="0"/>
              </a:spcAft>
              <a:buNone/>
              <a:defRPr sz="3000">
                <a:latin typeface="Rubik"/>
                <a:ea typeface="Rubik"/>
                <a:cs typeface="Rubik"/>
                <a:sym typeface="Rubik"/>
              </a:defRPr>
            </a:lvl4pPr>
            <a:lvl5pPr lvl="4" rtl="0">
              <a:spcBef>
                <a:spcPts val="0"/>
              </a:spcBef>
              <a:spcAft>
                <a:spcPts val="0"/>
              </a:spcAft>
              <a:buNone/>
              <a:defRPr sz="3000">
                <a:latin typeface="Rubik"/>
                <a:ea typeface="Rubik"/>
                <a:cs typeface="Rubik"/>
                <a:sym typeface="Rubik"/>
              </a:defRPr>
            </a:lvl5pPr>
            <a:lvl6pPr lvl="5" rtl="0">
              <a:spcBef>
                <a:spcPts val="0"/>
              </a:spcBef>
              <a:spcAft>
                <a:spcPts val="0"/>
              </a:spcAft>
              <a:buNone/>
              <a:defRPr sz="3000">
                <a:latin typeface="Rubik"/>
                <a:ea typeface="Rubik"/>
                <a:cs typeface="Rubik"/>
                <a:sym typeface="Rubik"/>
              </a:defRPr>
            </a:lvl6pPr>
            <a:lvl7pPr lvl="6" rtl="0">
              <a:spcBef>
                <a:spcPts val="0"/>
              </a:spcBef>
              <a:spcAft>
                <a:spcPts val="0"/>
              </a:spcAft>
              <a:buNone/>
              <a:defRPr sz="3000">
                <a:latin typeface="Rubik"/>
                <a:ea typeface="Rubik"/>
                <a:cs typeface="Rubik"/>
                <a:sym typeface="Rubik"/>
              </a:defRPr>
            </a:lvl7pPr>
            <a:lvl8pPr lvl="7" rtl="0">
              <a:spcBef>
                <a:spcPts val="0"/>
              </a:spcBef>
              <a:spcAft>
                <a:spcPts val="0"/>
              </a:spcAft>
              <a:buNone/>
              <a:defRPr sz="3000">
                <a:latin typeface="Rubik"/>
                <a:ea typeface="Rubik"/>
                <a:cs typeface="Rubik"/>
                <a:sym typeface="Rubik"/>
              </a:defRPr>
            </a:lvl8pPr>
            <a:lvl9pPr lvl="8" rtl="0">
              <a:spcBef>
                <a:spcPts val="0"/>
              </a:spcBef>
              <a:spcAft>
                <a:spcPts val="0"/>
              </a:spcAft>
              <a:buNone/>
              <a:defRPr sz="3000">
                <a:latin typeface="Rubik"/>
                <a:ea typeface="Rubik"/>
                <a:cs typeface="Rubik"/>
                <a:sym typeface="Rubik"/>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s">
  <p:cSld name="CUSTOM_4">
    <p:spTree>
      <p:nvGrpSpPr>
        <p:cNvPr id="31" name="Shape 31"/>
        <p:cNvGrpSpPr/>
        <p:nvPr/>
      </p:nvGrpSpPr>
      <p:grpSpPr>
        <a:xfrm>
          <a:off x="0" y="0"/>
          <a:ext cx="0" cy="0"/>
          <a:chOff x="0" y="0"/>
          <a:chExt cx="0" cy="0"/>
        </a:xfrm>
      </p:grpSpPr>
      <p:cxnSp>
        <p:nvCxnSpPr>
          <p:cNvPr id="32" name="Google Shape;32;p8"/>
          <p:cNvCxnSpPr/>
          <p:nvPr/>
        </p:nvCxnSpPr>
        <p:spPr>
          <a:xfrm>
            <a:off x="3166753" y="1960850"/>
            <a:ext cx="0" cy="2244900"/>
          </a:xfrm>
          <a:prstGeom prst="straightConnector1">
            <a:avLst/>
          </a:prstGeom>
          <a:noFill/>
          <a:ln cap="flat" cmpd="sng" w="9525">
            <a:solidFill>
              <a:srgbClr val="999999"/>
            </a:solidFill>
            <a:prstDash val="solid"/>
            <a:round/>
            <a:headEnd len="med" w="med" type="none"/>
            <a:tailEnd len="med" w="med" type="none"/>
          </a:ln>
        </p:spPr>
      </p:cxnSp>
      <p:cxnSp>
        <p:nvCxnSpPr>
          <p:cNvPr id="33" name="Google Shape;33;p8"/>
          <p:cNvCxnSpPr/>
          <p:nvPr/>
        </p:nvCxnSpPr>
        <p:spPr>
          <a:xfrm>
            <a:off x="5977234" y="1960850"/>
            <a:ext cx="0" cy="2244900"/>
          </a:xfrm>
          <a:prstGeom prst="straightConnector1">
            <a:avLst/>
          </a:prstGeom>
          <a:noFill/>
          <a:ln cap="flat" cmpd="sng" w="9525">
            <a:solidFill>
              <a:srgbClr val="999999"/>
            </a:solidFill>
            <a:prstDash val="solid"/>
            <a:round/>
            <a:headEnd len="med" w="med" type="none"/>
            <a:tailEnd len="med" w="med" type="none"/>
          </a:ln>
        </p:spPr>
      </p:cxnSp>
      <p:sp>
        <p:nvSpPr>
          <p:cNvPr id="34" name="Google Shape;34;p8"/>
          <p:cNvSpPr txBox="1"/>
          <p:nvPr>
            <p:ph type="title"/>
          </p:nvPr>
        </p:nvSpPr>
        <p:spPr>
          <a:xfrm>
            <a:off x="0" y="267050"/>
            <a:ext cx="9144000" cy="6210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3000">
                <a:latin typeface="Rubik"/>
                <a:ea typeface="Rubik"/>
                <a:cs typeface="Rubik"/>
                <a:sym typeface="Rubik"/>
              </a:defRPr>
            </a:lvl1pPr>
            <a:lvl2pPr lvl="1" rtl="0">
              <a:spcBef>
                <a:spcPts val="0"/>
              </a:spcBef>
              <a:spcAft>
                <a:spcPts val="0"/>
              </a:spcAft>
              <a:buNone/>
              <a:defRPr sz="3000">
                <a:latin typeface="Rubik"/>
                <a:ea typeface="Rubik"/>
                <a:cs typeface="Rubik"/>
                <a:sym typeface="Rubik"/>
              </a:defRPr>
            </a:lvl2pPr>
            <a:lvl3pPr lvl="2" rtl="0">
              <a:spcBef>
                <a:spcPts val="0"/>
              </a:spcBef>
              <a:spcAft>
                <a:spcPts val="0"/>
              </a:spcAft>
              <a:buNone/>
              <a:defRPr sz="3000">
                <a:latin typeface="Rubik"/>
                <a:ea typeface="Rubik"/>
                <a:cs typeface="Rubik"/>
                <a:sym typeface="Rubik"/>
              </a:defRPr>
            </a:lvl3pPr>
            <a:lvl4pPr lvl="3" rtl="0">
              <a:spcBef>
                <a:spcPts val="0"/>
              </a:spcBef>
              <a:spcAft>
                <a:spcPts val="0"/>
              </a:spcAft>
              <a:buNone/>
              <a:defRPr sz="3000">
                <a:latin typeface="Rubik"/>
                <a:ea typeface="Rubik"/>
                <a:cs typeface="Rubik"/>
                <a:sym typeface="Rubik"/>
              </a:defRPr>
            </a:lvl4pPr>
            <a:lvl5pPr lvl="4" rtl="0">
              <a:spcBef>
                <a:spcPts val="0"/>
              </a:spcBef>
              <a:spcAft>
                <a:spcPts val="0"/>
              </a:spcAft>
              <a:buNone/>
              <a:defRPr sz="3000">
                <a:latin typeface="Rubik"/>
                <a:ea typeface="Rubik"/>
                <a:cs typeface="Rubik"/>
                <a:sym typeface="Rubik"/>
              </a:defRPr>
            </a:lvl5pPr>
            <a:lvl6pPr lvl="5" rtl="0">
              <a:spcBef>
                <a:spcPts val="0"/>
              </a:spcBef>
              <a:spcAft>
                <a:spcPts val="0"/>
              </a:spcAft>
              <a:buNone/>
              <a:defRPr sz="3000">
                <a:latin typeface="Rubik"/>
                <a:ea typeface="Rubik"/>
                <a:cs typeface="Rubik"/>
                <a:sym typeface="Rubik"/>
              </a:defRPr>
            </a:lvl6pPr>
            <a:lvl7pPr lvl="6" rtl="0">
              <a:spcBef>
                <a:spcPts val="0"/>
              </a:spcBef>
              <a:spcAft>
                <a:spcPts val="0"/>
              </a:spcAft>
              <a:buNone/>
              <a:defRPr sz="3000">
                <a:latin typeface="Rubik"/>
                <a:ea typeface="Rubik"/>
                <a:cs typeface="Rubik"/>
                <a:sym typeface="Rubik"/>
              </a:defRPr>
            </a:lvl7pPr>
            <a:lvl8pPr lvl="7" rtl="0">
              <a:spcBef>
                <a:spcPts val="0"/>
              </a:spcBef>
              <a:spcAft>
                <a:spcPts val="0"/>
              </a:spcAft>
              <a:buNone/>
              <a:defRPr sz="3000">
                <a:latin typeface="Rubik"/>
                <a:ea typeface="Rubik"/>
                <a:cs typeface="Rubik"/>
                <a:sym typeface="Rubik"/>
              </a:defRPr>
            </a:lvl8pPr>
            <a:lvl9pPr lvl="8" rtl="0">
              <a:spcBef>
                <a:spcPts val="0"/>
              </a:spcBef>
              <a:spcAft>
                <a:spcPts val="0"/>
              </a:spcAft>
              <a:buNone/>
              <a:defRPr sz="3000">
                <a:latin typeface="Rubik"/>
                <a:ea typeface="Rubik"/>
                <a:cs typeface="Rubik"/>
                <a:sym typeface="Rubik"/>
              </a:defRPr>
            </a:lvl9pPr>
          </a:lstStyle>
          <a:p/>
        </p:txBody>
      </p:sp>
      <p:sp>
        <p:nvSpPr>
          <p:cNvPr id="35" name="Google Shape;35;p8"/>
          <p:cNvSpPr txBox="1"/>
          <p:nvPr>
            <p:ph idx="1" type="body"/>
          </p:nvPr>
        </p:nvSpPr>
        <p:spPr>
          <a:xfrm>
            <a:off x="611613" y="1960850"/>
            <a:ext cx="2299800" cy="2354400"/>
          </a:xfrm>
          <a:prstGeom prst="rect">
            <a:avLst/>
          </a:prstGeom>
          <a:noFill/>
          <a:ln>
            <a:noFill/>
          </a:ln>
        </p:spPr>
        <p:txBody>
          <a:bodyPr anchorCtr="0" anchor="t" bIns="91425" lIns="91425" spcFirstLastPara="1" rIns="91425" wrap="square" tIns="91425">
            <a:noAutofit/>
          </a:bodyPr>
          <a:lstStyle>
            <a:lvl1pPr indent="-304800" lvl="0" marL="457200" rtl="0">
              <a:spcBef>
                <a:spcPts val="0"/>
              </a:spcBef>
              <a:spcAft>
                <a:spcPts val="0"/>
              </a:spcAft>
              <a:buSzPts val="1200"/>
              <a:buFont typeface="Lato"/>
              <a:buChar char="●"/>
              <a:defRPr sz="1200">
                <a:latin typeface="Lato"/>
                <a:ea typeface="Lato"/>
                <a:cs typeface="Lato"/>
                <a:sym typeface="Lato"/>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36" name="Google Shape;36;p8"/>
          <p:cNvSpPr txBox="1"/>
          <p:nvPr>
            <p:ph idx="2" type="body"/>
          </p:nvPr>
        </p:nvSpPr>
        <p:spPr>
          <a:xfrm>
            <a:off x="3422094" y="1960850"/>
            <a:ext cx="2299800" cy="2354400"/>
          </a:xfrm>
          <a:prstGeom prst="rect">
            <a:avLst/>
          </a:prstGeom>
          <a:noFill/>
          <a:ln>
            <a:noFill/>
          </a:ln>
        </p:spPr>
        <p:txBody>
          <a:bodyPr anchorCtr="0" anchor="t" bIns="91425" lIns="91425" spcFirstLastPara="1" rIns="91425" wrap="square" tIns="91425">
            <a:noAutofit/>
          </a:bodyPr>
          <a:lstStyle>
            <a:lvl1pPr indent="-304800" lvl="0" marL="457200" rtl="0">
              <a:spcBef>
                <a:spcPts val="0"/>
              </a:spcBef>
              <a:spcAft>
                <a:spcPts val="0"/>
              </a:spcAft>
              <a:buSzPts val="1200"/>
              <a:buFont typeface="Lato"/>
              <a:buChar char="●"/>
              <a:defRPr sz="1200">
                <a:latin typeface="Lato"/>
                <a:ea typeface="Lato"/>
                <a:cs typeface="Lato"/>
                <a:sym typeface="Lato"/>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37" name="Google Shape;37;p8"/>
          <p:cNvSpPr txBox="1"/>
          <p:nvPr>
            <p:ph idx="3" type="body"/>
          </p:nvPr>
        </p:nvSpPr>
        <p:spPr>
          <a:xfrm>
            <a:off x="6232575" y="1960850"/>
            <a:ext cx="2299800" cy="2354400"/>
          </a:xfrm>
          <a:prstGeom prst="rect">
            <a:avLst/>
          </a:prstGeom>
          <a:noFill/>
          <a:ln>
            <a:noFill/>
          </a:ln>
        </p:spPr>
        <p:txBody>
          <a:bodyPr anchorCtr="0" anchor="t" bIns="91425" lIns="91425" spcFirstLastPara="1" rIns="91425" wrap="square" tIns="91425">
            <a:noAutofit/>
          </a:bodyPr>
          <a:lstStyle>
            <a:lvl1pPr indent="-304800" lvl="0" marL="457200" rtl="0">
              <a:spcBef>
                <a:spcPts val="0"/>
              </a:spcBef>
              <a:spcAft>
                <a:spcPts val="0"/>
              </a:spcAft>
              <a:buSzPts val="1200"/>
              <a:buFont typeface="Lato"/>
              <a:buChar char="●"/>
              <a:defRPr sz="1200">
                <a:latin typeface="Lato"/>
                <a:ea typeface="Lato"/>
                <a:cs typeface="Lato"/>
                <a:sym typeface="Lato"/>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38" name="Google Shape;38;p8"/>
          <p:cNvSpPr txBox="1"/>
          <p:nvPr>
            <p:ph idx="4" type="subTitle"/>
          </p:nvPr>
        </p:nvSpPr>
        <p:spPr>
          <a:xfrm>
            <a:off x="611625" y="1234075"/>
            <a:ext cx="2299800" cy="5448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None/>
              <a:defRPr sz="3400">
                <a:latin typeface="Rubik Medium"/>
                <a:ea typeface="Rubik Medium"/>
                <a:cs typeface="Rubik Medium"/>
                <a:sym typeface="Rubik Medium"/>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9" name="Google Shape;39;p8"/>
          <p:cNvSpPr txBox="1"/>
          <p:nvPr>
            <p:ph idx="5" type="subTitle"/>
          </p:nvPr>
        </p:nvSpPr>
        <p:spPr>
          <a:xfrm>
            <a:off x="3422100" y="1234075"/>
            <a:ext cx="2299800" cy="5448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3400">
                <a:latin typeface="Rubik Medium"/>
                <a:ea typeface="Rubik Medium"/>
                <a:cs typeface="Rubik Medium"/>
                <a:sym typeface="Rubik Medium"/>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0" name="Google Shape;40;p8"/>
          <p:cNvSpPr txBox="1"/>
          <p:nvPr>
            <p:ph idx="6" type="subTitle"/>
          </p:nvPr>
        </p:nvSpPr>
        <p:spPr>
          <a:xfrm>
            <a:off x="6232575" y="1234075"/>
            <a:ext cx="2299800" cy="5448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3400">
                <a:latin typeface="Rubik Medium"/>
                <a:ea typeface="Rubik Medium"/>
                <a:cs typeface="Rubik Medium"/>
                <a:sym typeface="Rubik Medium"/>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Only">
  <p:cSld name="CUSTOM_5">
    <p:spTree>
      <p:nvGrpSpPr>
        <p:cNvPr id="41" name="Shape 41"/>
        <p:cNvGrpSpPr/>
        <p:nvPr/>
      </p:nvGrpSpPr>
      <p:grpSpPr>
        <a:xfrm>
          <a:off x="0" y="0"/>
          <a:ext cx="0" cy="0"/>
          <a:chOff x="0" y="0"/>
          <a:chExt cx="0" cy="0"/>
        </a:xfrm>
      </p:grpSpPr>
      <p:sp>
        <p:nvSpPr>
          <p:cNvPr id="42" name="Google Shape;42;p9"/>
          <p:cNvSpPr txBox="1"/>
          <p:nvPr>
            <p:ph type="title"/>
          </p:nvPr>
        </p:nvSpPr>
        <p:spPr>
          <a:xfrm>
            <a:off x="0" y="519850"/>
            <a:ext cx="9144000" cy="6210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3000">
                <a:latin typeface="Rubik"/>
                <a:ea typeface="Rubik"/>
                <a:cs typeface="Rubik"/>
                <a:sym typeface="Rubik"/>
              </a:defRPr>
            </a:lvl1pPr>
            <a:lvl2pPr lvl="1" rtl="0">
              <a:spcBef>
                <a:spcPts val="0"/>
              </a:spcBef>
              <a:spcAft>
                <a:spcPts val="0"/>
              </a:spcAft>
              <a:buNone/>
              <a:defRPr sz="3000">
                <a:latin typeface="Rubik"/>
                <a:ea typeface="Rubik"/>
                <a:cs typeface="Rubik"/>
                <a:sym typeface="Rubik"/>
              </a:defRPr>
            </a:lvl2pPr>
            <a:lvl3pPr lvl="2" rtl="0">
              <a:spcBef>
                <a:spcPts val="0"/>
              </a:spcBef>
              <a:spcAft>
                <a:spcPts val="0"/>
              </a:spcAft>
              <a:buNone/>
              <a:defRPr sz="3000">
                <a:latin typeface="Rubik"/>
                <a:ea typeface="Rubik"/>
                <a:cs typeface="Rubik"/>
                <a:sym typeface="Rubik"/>
              </a:defRPr>
            </a:lvl3pPr>
            <a:lvl4pPr lvl="3" rtl="0">
              <a:spcBef>
                <a:spcPts val="0"/>
              </a:spcBef>
              <a:spcAft>
                <a:spcPts val="0"/>
              </a:spcAft>
              <a:buNone/>
              <a:defRPr sz="3000">
                <a:latin typeface="Rubik"/>
                <a:ea typeface="Rubik"/>
                <a:cs typeface="Rubik"/>
                <a:sym typeface="Rubik"/>
              </a:defRPr>
            </a:lvl4pPr>
            <a:lvl5pPr lvl="4" rtl="0">
              <a:spcBef>
                <a:spcPts val="0"/>
              </a:spcBef>
              <a:spcAft>
                <a:spcPts val="0"/>
              </a:spcAft>
              <a:buNone/>
              <a:defRPr sz="3000">
                <a:latin typeface="Rubik"/>
                <a:ea typeface="Rubik"/>
                <a:cs typeface="Rubik"/>
                <a:sym typeface="Rubik"/>
              </a:defRPr>
            </a:lvl5pPr>
            <a:lvl6pPr lvl="5" rtl="0">
              <a:spcBef>
                <a:spcPts val="0"/>
              </a:spcBef>
              <a:spcAft>
                <a:spcPts val="0"/>
              </a:spcAft>
              <a:buNone/>
              <a:defRPr sz="3000">
                <a:latin typeface="Rubik"/>
                <a:ea typeface="Rubik"/>
                <a:cs typeface="Rubik"/>
                <a:sym typeface="Rubik"/>
              </a:defRPr>
            </a:lvl6pPr>
            <a:lvl7pPr lvl="6" rtl="0">
              <a:spcBef>
                <a:spcPts val="0"/>
              </a:spcBef>
              <a:spcAft>
                <a:spcPts val="0"/>
              </a:spcAft>
              <a:buNone/>
              <a:defRPr sz="3000">
                <a:latin typeface="Rubik"/>
                <a:ea typeface="Rubik"/>
                <a:cs typeface="Rubik"/>
                <a:sym typeface="Rubik"/>
              </a:defRPr>
            </a:lvl7pPr>
            <a:lvl8pPr lvl="7" rtl="0">
              <a:spcBef>
                <a:spcPts val="0"/>
              </a:spcBef>
              <a:spcAft>
                <a:spcPts val="0"/>
              </a:spcAft>
              <a:buNone/>
              <a:defRPr sz="3000">
                <a:latin typeface="Rubik"/>
                <a:ea typeface="Rubik"/>
                <a:cs typeface="Rubik"/>
                <a:sym typeface="Rubik"/>
              </a:defRPr>
            </a:lvl8pPr>
            <a:lvl9pPr lvl="8" rtl="0">
              <a:spcBef>
                <a:spcPts val="0"/>
              </a:spcBef>
              <a:spcAft>
                <a:spcPts val="0"/>
              </a:spcAft>
              <a:buNone/>
              <a:defRPr sz="3000">
                <a:latin typeface="Rubik"/>
                <a:ea typeface="Rubik"/>
                <a:cs typeface="Rubik"/>
                <a:sym typeface="Rubik"/>
              </a:defRPr>
            </a:lvl9pPr>
          </a:lstStyle>
          <a:p/>
        </p:txBody>
      </p:sp>
      <p:sp>
        <p:nvSpPr>
          <p:cNvPr id="43" name="Google Shape;43;p9"/>
          <p:cNvSpPr txBox="1"/>
          <p:nvPr>
            <p:ph idx="1" type="subTitle"/>
          </p:nvPr>
        </p:nvSpPr>
        <p:spPr>
          <a:xfrm>
            <a:off x="577550" y="196150"/>
            <a:ext cx="3639600" cy="323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200">
                <a:latin typeface="Rubik"/>
                <a:ea typeface="Rubik"/>
                <a:cs typeface="Rubik"/>
                <a:sym typeface="Rubik"/>
              </a:defRPr>
            </a:lvl1pPr>
            <a:lvl2pPr lvl="1" rtl="0">
              <a:spcBef>
                <a:spcPts val="0"/>
              </a:spcBef>
              <a:spcAft>
                <a:spcPts val="0"/>
              </a:spcAft>
              <a:buNone/>
              <a:defRPr sz="1200">
                <a:latin typeface="Rubik"/>
                <a:ea typeface="Rubik"/>
                <a:cs typeface="Rubik"/>
                <a:sym typeface="Rubik"/>
              </a:defRPr>
            </a:lvl2pPr>
            <a:lvl3pPr lvl="2" rtl="0">
              <a:spcBef>
                <a:spcPts val="0"/>
              </a:spcBef>
              <a:spcAft>
                <a:spcPts val="0"/>
              </a:spcAft>
              <a:buNone/>
              <a:defRPr sz="1200">
                <a:latin typeface="Rubik"/>
                <a:ea typeface="Rubik"/>
                <a:cs typeface="Rubik"/>
                <a:sym typeface="Rubik"/>
              </a:defRPr>
            </a:lvl3pPr>
            <a:lvl4pPr lvl="3" rtl="0">
              <a:spcBef>
                <a:spcPts val="0"/>
              </a:spcBef>
              <a:spcAft>
                <a:spcPts val="0"/>
              </a:spcAft>
              <a:buNone/>
              <a:defRPr sz="1200">
                <a:latin typeface="Rubik"/>
                <a:ea typeface="Rubik"/>
                <a:cs typeface="Rubik"/>
                <a:sym typeface="Rubik"/>
              </a:defRPr>
            </a:lvl4pPr>
            <a:lvl5pPr lvl="4" rtl="0">
              <a:spcBef>
                <a:spcPts val="0"/>
              </a:spcBef>
              <a:spcAft>
                <a:spcPts val="0"/>
              </a:spcAft>
              <a:buNone/>
              <a:defRPr sz="1200">
                <a:latin typeface="Rubik"/>
                <a:ea typeface="Rubik"/>
                <a:cs typeface="Rubik"/>
                <a:sym typeface="Rubik"/>
              </a:defRPr>
            </a:lvl5pPr>
            <a:lvl6pPr lvl="5" rtl="0">
              <a:spcBef>
                <a:spcPts val="0"/>
              </a:spcBef>
              <a:spcAft>
                <a:spcPts val="0"/>
              </a:spcAft>
              <a:buNone/>
              <a:defRPr sz="1200">
                <a:latin typeface="Rubik"/>
                <a:ea typeface="Rubik"/>
                <a:cs typeface="Rubik"/>
                <a:sym typeface="Rubik"/>
              </a:defRPr>
            </a:lvl6pPr>
            <a:lvl7pPr lvl="6" rtl="0">
              <a:spcBef>
                <a:spcPts val="0"/>
              </a:spcBef>
              <a:spcAft>
                <a:spcPts val="0"/>
              </a:spcAft>
              <a:buNone/>
              <a:defRPr sz="1200">
                <a:latin typeface="Rubik"/>
                <a:ea typeface="Rubik"/>
                <a:cs typeface="Rubik"/>
                <a:sym typeface="Rubik"/>
              </a:defRPr>
            </a:lvl7pPr>
            <a:lvl8pPr lvl="7" rtl="0">
              <a:spcBef>
                <a:spcPts val="0"/>
              </a:spcBef>
              <a:spcAft>
                <a:spcPts val="0"/>
              </a:spcAft>
              <a:buNone/>
              <a:defRPr sz="1200">
                <a:latin typeface="Rubik"/>
                <a:ea typeface="Rubik"/>
                <a:cs typeface="Rubik"/>
                <a:sym typeface="Rubik"/>
              </a:defRPr>
            </a:lvl8pPr>
            <a:lvl9pPr lvl="8" rtl="0">
              <a:spcBef>
                <a:spcPts val="0"/>
              </a:spcBef>
              <a:spcAft>
                <a:spcPts val="0"/>
              </a:spcAft>
              <a:buNone/>
              <a:defRPr sz="1200">
                <a:latin typeface="Rubik"/>
                <a:ea typeface="Rubik"/>
                <a:cs typeface="Rubik"/>
                <a:sym typeface="Rubik"/>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4" name="Shape 44"/>
        <p:cNvGrpSpPr/>
        <p:nvPr/>
      </p:nvGrpSpPr>
      <p:grpSpPr>
        <a:xfrm>
          <a:off x="0" y="0"/>
          <a:ext cx="0" cy="0"/>
          <a:chOff x="0" y="0"/>
          <a:chExt cx="0" cy="0"/>
        </a:xfrm>
      </p:grpSpPr>
      <p:sp>
        <p:nvSpPr>
          <p:cNvPr id="45" name="Google Shape;45;p10"/>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SzPts val="5200"/>
              <a:buChar char="●"/>
              <a:defRPr sz="5200"/>
            </a:lvl1pPr>
            <a:lvl2pPr lvl="1" rtl="0" algn="ctr">
              <a:spcBef>
                <a:spcPts val="0"/>
              </a:spcBef>
              <a:spcAft>
                <a:spcPts val="0"/>
              </a:spcAft>
              <a:buSzPts val="5200"/>
              <a:buChar char="○"/>
              <a:defRPr sz="5200"/>
            </a:lvl2pPr>
            <a:lvl3pPr lvl="2" rtl="0" algn="ctr">
              <a:spcBef>
                <a:spcPts val="0"/>
              </a:spcBef>
              <a:spcAft>
                <a:spcPts val="0"/>
              </a:spcAft>
              <a:buSzPts val="5200"/>
              <a:buChar char="■"/>
              <a:defRPr sz="5200"/>
            </a:lvl3pPr>
            <a:lvl4pPr lvl="3" rtl="0" algn="ctr">
              <a:spcBef>
                <a:spcPts val="0"/>
              </a:spcBef>
              <a:spcAft>
                <a:spcPts val="0"/>
              </a:spcAft>
              <a:buSzPts val="5200"/>
              <a:buChar char="●"/>
              <a:defRPr sz="5200"/>
            </a:lvl4pPr>
            <a:lvl5pPr lvl="4" rtl="0" algn="ctr">
              <a:spcBef>
                <a:spcPts val="0"/>
              </a:spcBef>
              <a:spcAft>
                <a:spcPts val="0"/>
              </a:spcAft>
              <a:buSzPts val="5200"/>
              <a:buChar char="○"/>
              <a:defRPr sz="5200"/>
            </a:lvl5pPr>
            <a:lvl6pPr lvl="5" rtl="0" algn="ctr">
              <a:spcBef>
                <a:spcPts val="0"/>
              </a:spcBef>
              <a:spcAft>
                <a:spcPts val="0"/>
              </a:spcAft>
              <a:buSzPts val="5200"/>
              <a:buChar char="■"/>
              <a:defRPr sz="5200"/>
            </a:lvl6pPr>
            <a:lvl7pPr lvl="6" rtl="0" algn="ctr">
              <a:spcBef>
                <a:spcPts val="0"/>
              </a:spcBef>
              <a:spcAft>
                <a:spcPts val="0"/>
              </a:spcAft>
              <a:buSzPts val="5200"/>
              <a:buChar char="●"/>
              <a:defRPr sz="5200"/>
            </a:lvl7pPr>
            <a:lvl8pPr lvl="7" rtl="0" algn="ctr">
              <a:spcBef>
                <a:spcPts val="0"/>
              </a:spcBef>
              <a:spcAft>
                <a:spcPts val="0"/>
              </a:spcAft>
              <a:buSzPts val="5200"/>
              <a:buChar char="○"/>
              <a:defRPr sz="5200"/>
            </a:lvl8pPr>
            <a:lvl9pPr lvl="8" rtl="0" algn="ctr">
              <a:spcBef>
                <a:spcPts val="0"/>
              </a:spcBef>
              <a:spcAft>
                <a:spcPts val="0"/>
              </a:spcAft>
              <a:buSzPts val="5200"/>
              <a:buChar char="■"/>
              <a:defRPr sz="5200"/>
            </a:lvl9pPr>
          </a:lstStyle>
          <a:p/>
        </p:txBody>
      </p:sp>
      <p:sp>
        <p:nvSpPr>
          <p:cNvPr id="46" name="Google Shape;46;p10"/>
          <p:cNvSpPr txBox="1"/>
          <p:nvPr>
            <p:ph idx="1" type="subTitle"/>
          </p:nvPr>
        </p:nvSpPr>
        <p:spPr>
          <a:xfrm>
            <a:off x="311700" y="2834125"/>
            <a:ext cx="8520600" cy="7926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7" name="Google Shape;47;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5.png"/><Relationship Id="rId3" Type="http://schemas.openxmlformats.org/officeDocument/2006/relationships/slideLayout" Target="../slideLayouts/slideLayout1.xml"/><Relationship Id="rId4" Type="http://schemas.openxmlformats.org/officeDocument/2006/relationships/slideLayout" Target="../slideLayouts/slideLayout2.xml"/><Relationship Id="rId11" Type="http://schemas.openxmlformats.org/officeDocument/2006/relationships/slideLayout" Target="../slideLayouts/slideLayout9.xml"/><Relationship Id="rId10" Type="http://schemas.openxmlformats.org/officeDocument/2006/relationships/slideLayout" Target="../slideLayouts/slideLayout8.xml"/><Relationship Id="rId12" Type="http://schemas.openxmlformats.org/officeDocument/2006/relationships/theme" Target="../theme/theme2.xml"/><Relationship Id="rId9" Type="http://schemas.openxmlformats.org/officeDocument/2006/relationships/slideLayout" Target="../slideLayouts/slideLayout7.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pic>
        <p:nvPicPr>
          <p:cNvPr id="6" name="Google Shape;6;p1"/>
          <p:cNvPicPr preferRelativeResize="0"/>
          <p:nvPr/>
        </p:nvPicPr>
        <p:blipFill rotWithShape="1">
          <a:blip r:embed="rId1">
            <a:alphaModFix/>
          </a:blip>
          <a:srcRect b="0" l="0" r="0" t="0"/>
          <a:stretch/>
        </p:blipFill>
        <p:spPr>
          <a:xfrm>
            <a:off x="6476875" y="4767625"/>
            <a:ext cx="2532437" cy="240275"/>
          </a:xfrm>
          <a:prstGeom prst="rect">
            <a:avLst/>
          </a:prstGeom>
          <a:noFill/>
          <a:ln>
            <a:noFill/>
          </a:ln>
        </p:spPr>
      </p:pic>
      <p:sp>
        <p:nvSpPr>
          <p:cNvPr id="7" name="Google Shape;7;p1"/>
          <p:cNvSpPr txBox="1"/>
          <p:nvPr/>
        </p:nvSpPr>
        <p:spPr>
          <a:xfrm>
            <a:off x="622525" y="4720200"/>
            <a:ext cx="5026500" cy="33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
                <a:solidFill>
                  <a:srgbClr val="999999"/>
                </a:solidFill>
                <a:latin typeface="Lato"/>
                <a:ea typeface="Lato"/>
                <a:cs typeface="Lato"/>
                <a:sym typeface="Lato"/>
              </a:rPr>
              <a:t>commonsense.org/education</a:t>
            </a:r>
            <a:r>
              <a:rPr lang="en" sz="800">
                <a:solidFill>
                  <a:srgbClr val="999999"/>
                </a:solidFill>
                <a:latin typeface="Lato"/>
                <a:ea typeface="Lato"/>
                <a:cs typeface="Lato"/>
                <a:sym typeface="Lato"/>
              </a:rPr>
              <a:t> </a:t>
            </a:r>
            <a:endParaRPr sz="600">
              <a:solidFill>
                <a:srgbClr val="999999"/>
              </a:solidFill>
              <a:latin typeface="Lato"/>
              <a:ea typeface="Lato"/>
              <a:cs typeface="Lato"/>
              <a:sym typeface="Lato"/>
            </a:endParaRPr>
          </a:p>
          <a:p>
            <a:pPr indent="0" lvl="0" marL="0" rtl="0" algn="l">
              <a:spcBef>
                <a:spcPts val="0"/>
              </a:spcBef>
              <a:spcAft>
                <a:spcPts val="0"/>
              </a:spcAft>
              <a:buNone/>
            </a:pPr>
            <a:r>
              <a:rPr lang="en" sz="600">
                <a:solidFill>
                  <a:srgbClr val="999999"/>
                </a:solidFill>
                <a:highlight>
                  <a:srgbClr val="FFFFFF"/>
                </a:highlight>
                <a:latin typeface="Lato"/>
                <a:ea typeface="Lato"/>
                <a:cs typeface="Lato"/>
                <a:sym typeface="Lato"/>
              </a:rPr>
              <a:t>Shareable with attribution for noncommercial use. Remixing is permitted.</a:t>
            </a:r>
            <a:endParaRPr sz="600">
              <a:solidFill>
                <a:srgbClr val="999999"/>
              </a:solidFill>
              <a:latin typeface="Lato"/>
              <a:ea typeface="Lato"/>
              <a:cs typeface="Lato"/>
              <a:sym typeface="Lato"/>
            </a:endParaRPr>
          </a:p>
        </p:txBody>
      </p:sp>
      <p:pic>
        <p:nvPicPr>
          <p:cNvPr id="8" name="Google Shape;8;p1"/>
          <p:cNvPicPr preferRelativeResize="0"/>
          <p:nvPr/>
        </p:nvPicPr>
        <p:blipFill rotWithShape="1">
          <a:blip r:embed="rId2">
            <a:alphaModFix/>
          </a:blip>
          <a:srcRect b="0" l="357" r="357" t="0"/>
          <a:stretch/>
        </p:blipFill>
        <p:spPr>
          <a:xfrm>
            <a:off x="134575" y="4835977"/>
            <a:ext cx="487950" cy="171950"/>
          </a:xfrm>
          <a:prstGeom prst="rect">
            <a:avLst/>
          </a:prstGeom>
          <a:noFill/>
          <a:ln>
            <a:noFill/>
          </a:ln>
        </p:spPr>
      </p:pic>
      <p:sp>
        <p:nvSpPr>
          <p:cNvPr id="9" name="Google Shape;9;p1"/>
          <p:cNvSpPr/>
          <p:nvPr/>
        </p:nvSpPr>
        <p:spPr>
          <a:xfrm>
            <a:off x="0" y="4656675"/>
            <a:ext cx="9144000" cy="96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11.jpg"/><Relationship Id="rId5" Type="http://schemas.openxmlformats.org/officeDocument/2006/relationships/image" Target="../media/image1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5.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hyperlink" Target="https://www.commonsense.org/education/lesson/trillion-dollar-footprint-6-8" TargetMode="External"/><Relationship Id="rId5" Type="http://schemas.openxmlformats.org/officeDocument/2006/relationships/hyperlink" Target="http://www.youtube.com/watch?v=eg3gSNgaBm0" TargetMode="External"/><Relationship Id="rId6"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4.png"/><Relationship Id="rId4" Type="http://schemas.openxmlformats.org/officeDocument/2006/relationships/image" Target="../media/image10.png"/><Relationship Id="rId5"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sp>
        <p:nvSpPr>
          <p:cNvPr id="52" name="Google Shape;52;p11"/>
          <p:cNvSpPr/>
          <p:nvPr/>
        </p:nvSpPr>
        <p:spPr>
          <a:xfrm>
            <a:off x="-150" y="-3075"/>
            <a:ext cx="3631200" cy="5160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1"/>
          <p:cNvSpPr txBox="1"/>
          <p:nvPr/>
        </p:nvSpPr>
        <p:spPr>
          <a:xfrm>
            <a:off x="193350" y="1741900"/>
            <a:ext cx="3207300" cy="2412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3600">
                <a:latin typeface="Rubik"/>
                <a:ea typeface="Rubik"/>
                <a:cs typeface="Rubik"/>
                <a:sym typeface="Rubik"/>
              </a:rPr>
              <a:t>The Power </a:t>
            </a:r>
            <a:br>
              <a:rPr lang="en" sz="3600">
                <a:latin typeface="Rubik"/>
                <a:ea typeface="Rubik"/>
                <a:cs typeface="Rubik"/>
                <a:sym typeface="Rubik"/>
              </a:rPr>
            </a:br>
            <a:r>
              <a:rPr lang="en" sz="3600">
                <a:latin typeface="Rubik"/>
                <a:ea typeface="Rubik"/>
                <a:cs typeface="Rubik"/>
                <a:sym typeface="Rubik"/>
              </a:rPr>
              <a:t>of Digital Footprints</a:t>
            </a:r>
            <a:endParaRPr sz="3600">
              <a:latin typeface="Rubik Light"/>
              <a:ea typeface="Rubik Light"/>
              <a:cs typeface="Rubik Light"/>
              <a:sym typeface="Rubik Light"/>
            </a:endParaRPr>
          </a:p>
        </p:txBody>
      </p:sp>
      <p:pic>
        <p:nvPicPr>
          <p:cNvPr id="54" name="Google Shape;54;p11"/>
          <p:cNvPicPr preferRelativeResize="0"/>
          <p:nvPr/>
        </p:nvPicPr>
        <p:blipFill>
          <a:blip r:embed="rId3">
            <a:alphaModFix/>
          </a:blip>
          <a:stretch>
            <a:fillRect/>
          </a:stretch>
        </p:blipFill>
        <p:spPr>
          <a:xfrm>
            <a:off x="279275" y="4563276"/>
            <a:ext cx="3064000" cy="290700"/>
          </a:xfrm>
          <a:prstGeom prst="rect">
            <a:avLst/>
          </a:prstGeom>
          <a:noFill/>
          <a:ln>
            <a:noFill/>
          </a:ln>
        </p:spPr>
      </p:pic>
      <p:sp>
        <p:nvSpPr>
          <p:cNvPr id="55" name="Google Shape;55;p11"/>
          <p:cNvSpPr/>
          <p:nvPr/>
        </p:nvSpPr>
        <p:spPr>
          <a:xfrm flipH="1" rot="10800000">
            <a:off x="280125" y="4329642"/>
            <a:ext cx="3063300" cy="345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1"/>
          <p:cNvSpPr txBox="1"/>
          <p:nvPr/>
        </p:nvSpPr>
        <p:spPr>
          <a:xfrm>
            <a:off x="193350" y="1423068"/>
            <a:ext cx="2921400" cy="42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999999"/>
                </a:solidFill>
                <a:latin typeface="Rubik"/>
                <a:ea typeface="Rubik"/>
                <a:cs typeface="Rubik"/>
                <a:sym typeface="Rubik"/>
              </a:rPr>
              <a:t>DIGITAL CITIZENSHIP | GRADE 7</a:t>
            </a:r>
            <a:endParaRPr sz="1200">
              <a:solidFill>
                <a:srgbClr val="999999"/>
              </a:solidFill>
            </a:endParaRPr>
          </a:p>
        </p:txBody>
      </p:sp>
      <p:pic>
        <p:nvPicPr>
          <p:cNvPr id="57" name="Google Shape;57;p11"/>
          <p:cNvPicPr preferRelativeResize="0"/>
          <p:nvPr/>
        </p:nvPicPr>
        <p:blipFill>
          <a:blip r:embed="rId4">
            <a:alphaModFix/>
          </a:blip>
          <a:stretch>
            <a:fillRect/>
          </a:stretch>
        </p:blipFill>
        <p:spPr>
          <a:xfrm>
            <a:off x="-6000" y="-12"/>
            <a:ext cx="3642899" cy="910725"/>
          </a:xfrm>
          <a:prstGeom prst="rect">
            <a:avLst/>
          </a:prstGeom>
          <a:noFill/>
          <a:ln>
            <a:noFill/>
          </a:ln>
        </p:spPr>
      </p:pic>
      <p:pic>
        <p:nvPicPr>
          <p:cNvPr id="58" name="Google Shape;58;p11"/>
          <p:cNvPicPr preferRelativeResize="0"/>
          <p:nvPr/>
        </p:nvPicPr>
        <p:blipFill rotWithShape="1">
          <a:blip r:embed="rId5">
            <a:alphaModFix/>
          </a:blip>
          <a:srcRect b="535" l="33311" r="17153" t="29884"/>
          <a:stretch/>
        </p:blipFill>
        <p:spPr>
          <a:xfrm>
            <a:off x="3631050" y="-3075"/>
            <a:ext cx="5512950" cy="51608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pic>
        <p:nvPicPr>
          <p:cNvPr id="141" name="Google Shape;141;p20"/>
          <p:cNvPicPr preferRelativeResize="0"/>
          <p:nvPr/>
        </p:nvPicPr>
        <p:blipFill>
          <a:blip r:embed="rId3">
            <a:alphaModFix/>
          </a:blip>
          <a:stretch>
            <a:fillRect/>
          </a:stretch>
        </p:blipFill>
        <p:spPr>
          <a:xfrm>
            <a:off x="2605162" y="1910238"/>
            <a:ext cx="3933675" cy="1323025"/>
          </a:xfrm>
          <a:prstGeom prst="rect">
            <a:avLst/>
          </a:prstGeom>
          <a:noFill/>
          <a:ln>
            <a:noFill/>
          </a:ln>
        </p:spPr>
      </p:pic>
      <p:pic>
        <p:nvPicPr>
          <p:cNvPr id="142" name="Google Shape;142;p20"/>
          <p:cNvPicPr preferRelativeResize="0"/>
          <p:nvPr/>
        </p:nvPicPr>
        <p:blipFill rotWithShape="1">
          <a:blip r:embed="rId4">
            <a:alphaModFix/>
          </a:blip>
          <a:srcRect b="0" l="0" r="0" t="0"/>
          <a:stretch/>
        </p:blipFill>
        <p:spPr>
          <a:xfrm rot="-1228989">
            <a:off x="3143088" y="2343250"/>
            <a:ext cx="351725" cy="457000"/>
          </a:xfrm>
          <a:prstGeom prst="rect">
            <a:avLst/>
          </a:prstGeom>
          <a:noFill/>
          <a:ln>
            <a:noFill/>
          </a:ln>
        </p:spPr>
      </p:pic>
      <p:pic>
        <p:nvPicPr>
          <p:cNvPr id="143" name="Google Shape;143;p20"/>
          <p:cNvPicPr preferRelativeResize="0"/>
          <p:nvPr/>
        </p:nvPicPr>
        <p:blipFill rotWithShape="1">
          <a:blip r:embed="rId4">
            <a:alphaModFix/>
          </a:blip>
          <a:srcRect b="0" l="0" r="0" t="0"/>
          <a:stretch/>
        </p:blipFill>
        <p:spPr>
          <a:xfrm rot="9570317">
            <a:off x="5666737" y="2335838"/>
            <a:ext cx="363125" cy="471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2"/>
          <p:cNvSpPr txBox="1"/>
          <p:nvPr>
            <p:ph type="title"/>
          </p:nvPr>
        </p:nvSpPr>
        <p:spPr>
          <a:xfrm>
            <a:off x="0" y="1231400"/>
            <a:ext cx="9144000" cy="621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6900"/>
              </a:buClr>
              <a:buSzPts val="2000"/>
              <a:buFont typeface="Lato"/>
              <a:buNone/>
            </a:pPr>
            <a:r>
              <a:rPr lang="en">
                <a:solidFill>
                  <a:schemeClr val="dk1"/>
                </a:solidFill>
              </a:rPr>
              <a:t>Essential Question</a:t>
            </a:r>
            <a:endParaRPr/>
          </a:p>
        </p:txBody>
      </p:sp>
      <p:sp>
        <p:nvSpPr>
          <p:cNvPr id="64" name="Google Shape;64;p12"/>
          <p:cNvSpPr txBox="1"/>
          <p:nvPr>
            <p:ph idx="1" type="body"/>
          </p:nvPr>
        </p:nvSpPr>
        <p:spPr>
          <a:xfrm>
            <a:off x="0" y="2223050"/>
            <a:ext cx="9144000" cy="969900"/>
          </a:xfrm>
          <a:prstGeom prst="rect">
            <a:avLst/>
          </a:prstGeom>
        </p:spPr>
        <p:txBody>
          <a:bodyPr anchorCtr="0" anchor="t" bIns="91425" lIns="91425" spcFirstLastPara="1" rIns="91425" wrap="square" tIns="91425">
            <a:noAutofit/>
          </a:bodyPr>
          <a:lstStyle/>
          <a:p>
            <a:pPr indent="0" lvl="0" marL="0" rtl="0" algn="ctr">
              <a:lnSpc>
                <a:spcPct val="110000"/>
              </a:lnSpc>
              <a:spcBef>
                <a:spcPts val="0"/>
              </a:spcBef>
              <a:spcAft>
                <a:spcPts val="0"/>
              </a:spcAft>
              <a:buClr>
                <a:srgbClr val="FF8855"/>
              </a:buClr>
              <a:buSzPts val="1600"/>
              <a:buFont typeface="Lato"/>
              <a:buNone/>
            </a:pPr>
            <a:r>
              <a:rPr lang="en">
                <a:solidFill>
                  <a:srgbClr val="0177FF"/>
                </a:solidFill>
              </a:rPr>
              <a:t>How might our digital </a:t>
            </a:r>
            <a:endParaRPr>
              <a:solidFill>
                <a:srgbClr val="0177FF"/>
              </a:solidFill>
            </a:endParaRPr>
          </a:p>
          <a:p>
            <a:pPr indent="0" lvl="0" marL="0" rtl="0" algn="ctr">
              <a:lnSpc>
                <a:spcPct val="110000"/>
              </a:lnSpc>
              <a:spcBef>
                <a:spcPts val="0"/>
              </a:spcBef>
              <a:spcAft>
                <a:spcPts val="0"/>
              </a:spcAft>
              <a:buClr>
                <a:srgbClr val="FF8855"/>
              </a:buClr>
              <a:buSzPts val="1600"/>
              <a:buFont typeface="Lato"/>
              <a:buNone/>
            </a:pPr>
            <a:r>
              <a:rPr lang="en">
                <a:solidFill>
                  <a:srgbClr val="0177FF"/>
                </a:solidFill>
              </a:rPr>
              <a:t>footprints shape our future?</a:t>
            </a:r>
            <a:endParaRPr>
              <a:solidFill>
                <a:srgbClr val="0177FF"/>
              </a:solidFill>
            </a:endParaRPr>
          </a:p>
        </p:txBody>
      </p:sp>
      <p:pic>
        <p:nvPicPr>
          <p:cNvPr id="65" name="Google Shape;65;p12"/>
          <p:cNvPicPr preferRelativeResize="0"/>
          <p:nvPr/>
        </p:nvPicPr>
        <p:blipFill rotWithShape="1">
          <a:blip r:embed="rId3">
            <a:alphaModFix/>
          </a:blip>
          <a:srcRect b="0" l="0" r="0" t="0"/>
          <a:stretch/>
        </p:blipFill>
        <p:spPr>
          <a:xfrm>
            <a:off x="2828025" y="2223050"/>
            <a:ext cx="319200" cy="414734"/>
          </a:xfrm>
          <a:prstGeom prst="rect">
            <a:avLst/>
          </a:prstGeom>
          <a:noFill/>
          <a:ln>
            <a:noFill/>
          </a:ln>
        </p:spPr>
      </p:pic>
      <p:pic>
        <p:nvPicPr>
          <p:cNvPr id="66" name="Google Shape;66;p12"/>
          <p:cNvPicPr preferRelativeResize="0"/>
          <p:nvPr/>
        </p:nvPicPr>
        <p:blipFill rotWithShape="1">
          <a:blip r:embed="rId3">
            <a:alphaModFix/>
          </a:blip>
          <a:srcRect b="0" l="0" r="0" t="0"/>
          <a:stretch/>
        </p:blipFill>
        <p:spPr>
          <a:xfrm rot="10608737">
            <a:off x="6495154" y="2863375"/>
            <a:ext cx="290020" cy="37685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3"/>
          <p:cNvSpPr txBox="1"/>
          <p:nvPr>
            <p:ph idx="1" type="body"/>
          </p:nvPr>
        </p:nvSpPr>
        <p:spPr>
          <a:xfrm>
            <a:off x="2213400" y="1234675"/>
            <a:ext cx="6393900" cy="32583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Clr>
                <a:srgbClr val="249910"/>
              </a:buClr>
              <a:buSzPts val="1920"/>
              <a:buFont typeface="Lato"/>
              <a:buNone/>
            </a:pPr>
            <a:r>
              <a:rPr lang="en"/>
              <a:t>Define the term "digital footprint" and explain how it can affect our online privacy.</a:t>
            </a:r>
            <a:endParaRPr/>
          </a:p>
          <a:p>
            <a:pPr indent="0" lvl="0" marL="0" rtl="0" algn="l">
              <a:lnSpc>
                <a:spcPct val="90000"/>
              </a:lnSpc>
              <a:spcBef>
                <a:spcPts val="1000"/>
              </a:spcBef>
              <a:spcAft>
                <a:spcPts val="0"/>
              </a:spcAft>
              <a:buClr>
                <a:srgbClr val="249910"/>
              </a:buClr>
              <a:buSzPts val="1920"/>
              <a:buFont typeface="Lato"/>
              <a:buNone/>
            </a:pPr>
            <a:r>
              <a:t/>
            </a:r>
            <a:endParaRPr sz="1600"/>
          </a:p>
          <a:p>
            <a:pPr indent="0" lvl="0" marL="0" rtl="0" algn="l">
              <a:lnSpc>
                <a:spcPct val="100000"/>
              </a:lnSpc>
              <a:spcBef>
                <a:spcPts val="1000"/>
              </a:spcBef>
              <a:spcAft>
                <a:spcPts val="0"/>
              </a:spcAft>
              <a:buClr>
                <a:srgbClr val="249910"/>
              </a:buClr>
              <a:buSzPts val="1920"/>
              <a:buFont typeface="Lato"/>
              <a:buNone/>
            </a:pPr>
            <a:r>
              <a:rPr lang="en"/>
              <a:t>Analyze how different parts of our digital footprint can lead others to draw conclusions -- both positive and negative -- about who we are.</a:t>
            </a:r>
            <a:endParaRPr sz="1800"/>
          </a:p>
          <a:p>
            <a:pPr indent="0" lvl="0" marL="0" rtl="0" algn="l">
              <a:lnSpc>
                <a:spcPct val="90000"/>
              </a:lnSpc>
              <a:spcBef>
                <a:spcPts val="1000"/>
              </a:spcBef>
              <a:spcAft>
                <a:spcPts val="0"/>
              </a:spcAft>
              <a:buNone/>
            </a:pPr>
            <a:r>
              <a:t/>
            </a:r>
            <a:endParaRPr sz="1600"/>
          </a:p>
          <a:p>
            <a:pPr indent="0" lvl="0" marL="0" rtl="0" algn="l">
              <a:lnSpc>
                <a:spcPct val="90000"/>
              </a:lnSpc>
              <a:spcBef>
                <a:spcPts val="1000"/>
              </a:spcBef>
              <a:spcAft>
                <a:spcPts val="1000"/>
              </a:spcAft>
              <a:buNone/>
            </a:pPr>
            <a:r>
              <a:rPr lang="en"/>
              <a:t>Use the Take a Stand thinking routine to examine a dilemma about digital footprints. </a:t>
            </a:r>
            <a:endParaRPr/>
          </a:p>
        </p:txBody>
      </p:sp>
      <p:sp>
        <p:nvSpPr>
          <p:cNvPr id="72" name="Google Shape;72;p13"/>
          <p:cNvSpPr txBox="1"/>
          <p:nvPr>
            <p:ph type="title"/>
          </p:nvPr>
        </p:nvSpPr>
        <p:spPr>
          <a:xfrm>
            <a:off x="0" y="292550"/>
            <a:ext cx="9144000" cy="621000"/>
          </a:xfrm>
          <a:prstGeom prst="rect">
            <a:avLst/>
          </a:prstGeom>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lang="en">
                <a:solidFill>
                  <a:schemeClr val="dk1"/>
                </a:solidFill>
              </a:rPr>
              <a:t>Learning Objectives</a:t>
            </a:r>
            <a:endParaRPr/>
          </a:p>
        </p:txBody>
      </p:sp>
      <p:pic>
        <p:nvPicPr>
          <p:cNvPr id="73" name="Google Shape;73;p13"/>
          <p:cNvPicPr preferRelativeResize="0"/>
          <p:nvPr/>
        </p:nvPicPr>
        <p:blipFill>
          <a:blip r:embed="rId3">
            <a:alphaModFix/>
          </a:blip>
          <a:stretch>
            <a:fillRect/>
          </a:stretch>
        </p:blipFill>
        <p:spPr>
          <a:xfrm>
            <a:off x="1239213" y="1906586"/>
            <a:ext cx="473007" cy="473008"/>
          </a:xfrm>
          <a:prstGeom prst="rect">
            <a:avLst/>
          </a:prstGeom>
          <a:noFill/>
          <a:ln>
            <a:noFill/>
          </a:ln>
        </p:spPr>
      </p:pic>
      <p:pic>
        <p:nvPicPr>
          <p:cNvPr id="74" name="Google Shape;74;p13"/>
          <p:cNvPicPr preferRelativeResize="0"/>
          <p:nvPr/>
        </p:nvPicPr>
        <p:blipFill>
          <a:blip r:embed="rId3">
            <a:alphaModFix/>
          </a:blip>
          <a:stretch>
            <a:fillRect/>
          </a:stretch>
        </p:blipFill>
        <p:spPr>
          <a:xfrm>
            <a:off x="1239213" y="3077154"/>
            <a:ext cx="473007" cy="473008"/>
          </a:xfrm>
          <a:prstGeom prst="rect">
            <a:avLst/>
          </a:prstGeom>
          <a:noFill/>
          <a:ln>
            <a:noFill/>
          </a:ln>
        </p:spPr>
      </p:pic>
      <p:sp>
        <p:nvSpPr>
          <p:cNvPr id="75" name="Google Shape;75;p13"/>
          <p:cNvSpPr/>
          <p:nvPr/>
        </p:nvSpPr>
        <p:spPr>
          <a:xfrm>
            <a:off x="1172975" y="1209075"/>
            <a:ext cx="605400" cy="621300"/>
          </a:xfrm>
          <a:prstGeom prst="ellipse">
            <a:avLst/>
          </a:prstGeom>
          <a:solidFill>
            <a:srgbClr val="0177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300"/>
              <a:buFont typeface="Lato"/>
              <a:buNone/>
            </a:pPr>
            <a:r>
              <a:rPr b="1" lang="en" sz="3000">
                <a:solidFill>
                  <a:srgbClr val="FFFFFF"/>
                </a:solidFill>
                <a:latin typeface="Indie Flower"/>
                <a:ea typeface="Indie Flower"/>
                <a:cs typeface="Indie Flower"/>
                <a:sym typeface="Indie Flower"/>
              </a:rPr>
              <a:t>l</a:t>
            </a:r>
            <a:endParaRPr sz="3000">
              <a:latin typeface="Indie Flower"/>
              <a:ea typeface="Indie Flower"/>
              <a:cs typeface="Indie Flower"/>
              <a:sym typeface="Indie Flower"/>
            </a:endParaRPr>
          </a:p>
        </p:txBody>
      </p:sp>
      <p:sp>
        <p:nvSpPr>
          <p:cNvPr id="76" name="Google Shape;76;p13"/>
          <p:cNvSpPr/>
          <p:nvPr/>
        </p:nvSpPr>
        <p:spPr>
          <a:xfrm>
            <a:off x="1172975" y="2417725"/>
            <a:ext cx="605400" cy="621300"/>
          </a:xfrm>
          <a:prstGeom prst="ellipse">
            <a:avLst/>
          </a:prstGeom>
          <a:solidFill>
            <a:srgbClr val="413F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300"/>
              <a:buFont typeface="Lato"/>
              <a:buNone/>
            </a:pPr>
            <a:r>
              <a:rPr b="1" i="0" lang="en" sz="3000" u="none" cap="none" strike="noStrike">
                <a:solidFill>
                  <a:srgbClr val="FFFFFF"/>
                </a:solidFill>
                <a:latin typeface="Indie Flower"/>
                <a:ea typeface="Indie Flower"/>
                <a:cs typeface="Indie Flower"/>
                <a:sym typeface="Indie Flower"/>
              </a:rPr>
              <a:t>2</a:t>
            </a:r>
            <a:endParaRPr sz="3000">
              <a:latin typeface="Indie Flower"/>
              <a:ea typeface="Indie Flower"/>
              <a:cs typeface="Indie Flower"/>
              <a:sym typeface="Indie Flower"/>
            </a:endParaRPr>
          </a:p>
        </p:txBody>
      </p:sp>
      <p:sp>
        <p:nvSpPr>
          <p:cNvPr id="77" name="Google Shape;77;p13"/>
          <p:cNvSpPr/>
          <p:nvPr/>
        </p:nvSpPr>
        <p:spPr>
          <a:xfrm>
            <a:off x="1172975" y="3626375"/>
            <a:ext cx="605400" cy="621000"/>
          </a:xfrm>
          <a:prstGeom prst="ellipse">
            <a:avLst/>
          </a:prstGeom>
          <a:solidFill>
            <a:srgbClr val="683F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300"/>
              <a:buFont typeface="Lato"/>
              <a:buNone/>
            </a:pPr>
            <a:r>
              <a:rPr b="1" i="0" lang="en" sz="3000" u="none" cap="none" strike="noStrike">
                <a:solidFill>
                  <a:srgbClr val="FFFFFF"/>
                </a:solidFill>
                <a:latin typeface="Indie Flower"/>
                <a:ea typeface="Indie Flower"/>
                <a:cs typeface="Indie Flower"/>
                <a:sym typeface="Indie Flower"/>
              </a:rPr>
              <a:t>3</a:t>
            </a:r>
            <a:endParaRPr sz="3000">
              <a:latin typeface="Indie Flower"/>
              <a:ea typeface="Indie Flower"/>
              <a:cs typeface="Indie Flower"/>
              <a:sym typeface="Indie Flowe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pic>
        <p:nvPicPr>
          <p:cNvPr id="82" name="Google Shape;82;p14"/>
          <p:cNvPicPr preferRelativeResize="0"/>
          <p:nvPr/>
        </p:nvPicPr>
        <p:blipFill>
          <a:blip r:embed="rId3">
            <a:alphaModFix/>
          </a:blip>
          <a:stretch>
            <a:fillRect/>
          </a:stretch>
        </p:blipFill>
        <p:spPr>
          <a:xfrm>
            <a:off x="150950" y="172250"/>
            <a:ext cx="390300" cy="390300"/>
          </a:xfrm>
          <a:prstGeom prst="rect">
            <a:avLst/>
          </a:prstGeom>
          <a:noFill/>
          <a:ln>
            <a:noFill/>
          </a:ln>
        </p:spPr>
      </p:pic>
      <p:sp>
        <p:nvSpPr>
          <p:cNvPr id="83" name="Google Shape;83;p14"/>
          <p:cNvSpPr/>
          <p:nvPr/>
        </p:nvSpPr>
        <p:spPr>
          <a:xfrm>
            <a:off x="4908425" y="1033400"/>
            <a:ext cx="3813300" cy="2958000"/>
          </a:xfrm>
          <a:prstGeom prst="rect">
            <a:avLst/>
          </a:prstGeom>
          <a:noFill/>
          <a:ln>
            <a:noFill/>
          </a:ln>
        </p:spPr>
        <p:txBody>
          <a:bodyPr anchorCtr="0" anchor="t" bIns="182875" lIns="274300" spcFirstLastPara="1" rIns="182875" wrap="square" tIns="182875">
            <a:noAutofit/>
          </a:bodyPr>
          <a:lstStyle/>
          <a:p>
            <a:pPr indent="0" lvl="0" marL="0" rtl="0" algn="l">
              <a:lnSpc>
                <a:spcPct val="115000"/>
              </a:lnSpc>
              <a:spcBef>
                <a:spcPts val="0"/>
              </a:spcBef>
              <a:spcAft>
                <a:spcPts val="0"/>
              </a:spcAft>
              <a:buNone/>
            </a:pPr>
            <a:r>
              <a:rPr lang="en" sz="2000">
                <a:solidFill>
                  <a:schemeClr val="dk1"/>
                </a:solidFill>
                <a:latin typeface="Rubik"/>
                <a:ea typeface="Rubik"/>
                <a:cs typeface="Rubik"/>
                <a:sym typeface="Rubik"/>
              </a:rPr>
              <a:t>Discuss:</a:t>
            </a:r>
            <a:endParaRPr sz="2000">
              <a:solidFill>
                <a:schemeClr val="dk1"/>
              </a:solidFill>
              <a:latin typeface="Rubik"/>
              <a:ea typeface="Rubik"/>
              <a:cs typeface="Rubik"/>
              <a:sym typeface="Rubik"/>
            </a:endParaRPr>
          </a:p>
          <a:p>
            <a:pPr indent="-355600" lvl="0" marL="457200" marR="0" rtl="0" algn="l">
              <a:lnSpc>
                <a:spcPct val="115000"/>
              </a:lnSpc>
              <a:spcBef>
                <a:spcPts val="1000"/>
              </a:spcBef>
              <a:spcAft>
                <a:spcPts val="0"/>
              </a:spcAft>
              <a:buSzPts val="2000"/>
              <a:buFont typeface="Lato"/>
              <a:buChar char="●"/>
            </a:pPr>
            <a:r>
              <a:rPr lang="en" sz="2000">
                <a:latin typeface="Lato"/>
                <a:ea typeface="Lato"/>
                <a:cs typeface="Lato"/>
                <a:sym typeface="Lato"/>
              </a:rPr>
              <a:t>What images are used in the video?</a:t>
            </a:r>
            <a:endParaRPr sz="2000">
              <a:latin typeface="Lato"/>
              <a:ea typeface="Lato"/>
              <a:cs typeface="Lato"/>
              <a:sym typeface="Lato"/>
            </a:endParaRPr>
          </a:p>
          <a:p>
            <a:pPr indent="-355600" lvl="0" marL="457200" marR="0" rtl="0" algn="l">
              <a:lnSpc>
                <a:spcPct val="115000"/>
              </a:lnSpc>
              <a:spcBef>
                <a:spcPts val="0"/>
              </a:spcBef>
              <a:spcAft>
                <a:spcPts val="0"/>
              </a:spcAft>
              <a:buSzPts val="2000"/>
              <a:buFont typeface="Lato"/>
              <a:buChar char="●"/>
            </a:pPr>
            <a:r>
              <a:rPr lang="en" sz="2000">
                <a:latin typeface="Lato"/>
                <a:ea typeface="Lato"/>
                <a:cs typeface="Lato"/>
                <a:sym typeface="Lato"/>
              </a:rPr>
              <a:t>What do they represent?</a:t>
            </a:r>
            <a:endParaRPr sz="2000">
              <a:latin typeface="Lato"/>
              <a:ea typeface="Lato"/>
              <a:cs typeface="Lato"/>
              <a:sym typeface="Lato"/>
            </a:endParaRPr>
          </a:p>
        </p:txBody>
      </p:sp>
      <p:sp>
        <p:nvSpPr>
          <p:cNvPr id="84" name="Google Shape;84;p14"/>
          <p:cNvSpPr txBox="1"/>
          <p:nvPr/>
        </p:nvSpPr>
        <p:spPr>
          <a:xfrm>
            <a:off x="569575" y="190700"/>
            <a:ext cx="1779000" cy="35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latin typeface="Rubik"/>
                <a:ea typeface="Rubik"/>
                <a:cs typeface="Rubik"/>
                <a:sym typeface="Rubik"/>
              </a:rPr>
              <a:t>WATCH + DISCUSS</a:t>
            </a:r>
            <a:endParaRPr sz="1200">
              <a:latin typeface="Rubik"/>
              <a:ea typeface="Rubik"/>
              <a:cs typeface="Rubik"/>
              <a:sym typeface="Rubik"/>
            </a:endParaRPr>
          </a:p>
        </p:txBody>
      </p:sp>
      <p:sp>
        <p:nvSpPr>
          <p:cNvPr id="85" name="Google Shape;85;p14"/>
          <p:cNvSpPr txBox="1"/>
          <p:nvPr/>
        </p:nvSpPr>
        <p:spPr>
          <a:xfrm>
            <a:off x="150950" y="3991550"/>
            <a:ext cx="4601100" cy="31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latin typeface="Lato"/>
                <a:ea typeface="Lato"/>
                <a:cs typeface="Lato"/>
                <a:sym typeface="Lato"/>
              </a:rPr>
              <a:t>To watch this video on the Common Sense Education site, click </a:t>
            </a:r>
            <a:r>
              <a:rPr b="1" lang="en" sz="700">
                <a:solidFill>
                  <a:srgbClr val="249910"/>
                </a:solidFill>
                <a:uFill>
                  <a:noFill/>
                </a:uFill>
                <a:latin typeface="Lato"/>
                <a:ea typeface="Lato"/>
                <a:cs typeface="Lato"/>
                <a:sym typeface="Lato"/>
                <a:hlinkClick r:id="rId4">
                  <a:extLst>
                    <a:ext uri="{A12FA001-AC4F-418D-AE19-62706E023703}">
                      <ahyp:hlinkClr val="tx"/>
                    </a:ext>
                  </a:extLst>
                </a:hlinkClick>
              </a:rPr>
              <a:t>here</a:t>
            </a:r>
            <a:r>
              <a:rPr lang="en" sz="700">
                <a:latin typeface="Lato"/>
                <a:ea typeface="Lato"/>
                <a:cs typeface="Lato"/>
                <a:sym typeface="Lato"/>
              </a:rPr>
              <a:t>.</a:t>
            </a:r>
            <a:endParaRPr sz="700">
              <a:latin typeface="Lato"/>
              <a:ea typeface="Lato"/>
              <a:cs typeface="Lato"/>
              <a:sym typeface="Lato"/>
            </a:endParaRPr>
          </a:p>
        </p:txBody>
      </p:sp>
      <p:pic>
        <p:nvPicPr>
          <p:cNvPr descr="Students to learn to think carefully before posting and sharing in this video from Common Sense Media about the Digital Footprint we leave behind online. Use this video in your classroom in conjunction with the lesson plan, Trillion Dollar Footprint: https://www.commonsense.org/education/lesson/trillion-dollar-footprint-6-8&#10;&#10;For video discussion questions, visit: https://www.commonsense.org/education/system/files/uploads/video-supporting-materials/edu-vd_6-8_digitalfootprint.pdf?x=1&#10;&#10;This video is licensed under Creative Commons: http://creativecommons.org/licenses/by-nc-nd/3.0/. Please contact Common Sense Media with questions about our terms of use.&#10;&#10;Closed captioning (CC) now available. Click CC above to show subtitles in other languages too!" id="86" name="Google Shape;86;p14" title="What's in Your Digital Footprint?">
            <a:hlinkClick r:id="rId5"/>
          </p:cNvPr>
          <p:cNvPicPr preferRelativeResize="0"/>
          <p:nvPr/>
        </p:nvPicPr>
        <p:blipFill>
          <a:blip r:embed="rId6">
            <a:alphaModFix/>
          </a:blip>
          <a:stretch>
            <a:fillRect/>
          </a:stretch>
        </p:blipFill>
        <p:spPr>
          <a:xfrm>
            <a:off x="152400" y="714950"/>
            <a:ext cx="4368800" cy="3276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5"/>
          <p:cNvSpPr txBox="1"/>
          <p:nvPr>
            <p:ph idx="1" type="subTitle"/>
          </p:nvPr>
        </p:nvSpPr>
        <p:spPr>
          <a:xfrm>
            <a:off x="577550" y="196150"/>
            <a:ext cx="3639600" cy="3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KEY VOCABULARY</a:t>
            </a:r>
            <a:endParaRPr/>
          </a:p>
        </p:txBody>
      </p:sp>
      <p:pic>
        <p:nvPicPr>
          <p:cNvPr id="92" name="Google Shape;92;p15"/>
          <p:cNvPicPr preferRelativeResize="0"/>
          <p:nvPr/>
        </p:nvPicPr>
        <p:blipFill>
          <a:blip r:embed="rId3">
            <a:alphaModFix/>
          </a:blip>
          <a:stretch>
            <a:fillRect/>
          </a:stretch>
        </p:blipFill>
        <p:spPr>
          <a:xfrm>
            <a:off x="729775" y="1054675"/>
            <a:ext cx="4019975" cy="590550"/>
          </a:xfrm>
          <a:prstGeom prst="rect">
            <a:avLst/>
          </a:prstGeom>
          <a:noFill/>
          <a:ln>
            <a:noFill/>
          </a:ln>
        </p:spPr>
      </p:pic>
      <p:pic>
        <p:nvPicPr>
          <p:cNvPr id="93" name="Google Shape;93;p15"/>
          <p:cNvPicPr preferRelativeResize="0"/>
          <p:nvPr/>
        </p:nvPicPr>
        <p:blipFill>
          <a:blip r:embed="rId4">
            <a:alphaModFix/>
          </a:blip>
          <a:stretch>
            <a:fillRect/>
          </a:stretch>
        </p:blipFill>
        <p:spPr>
          <a:xfrm>
            <a:off x="209875" y="157750"/>
            <a:ext cx="367666" cy="400500"/>
          </a:xfrm>
          <a:prstGeom prst="rect">
            <a:avLst/>
          </a:prstGeom>
          <a:noFill/>
          <a:ln>
            <a:noFill/>
          </a:ln>
        </p:spPr>
      </p:pic>
      <p:sp>
        <p:nvSpPr>
          <p:cNvPr id="94" name="Google Shape;94;p15"/>
          <p:cNvSpPr txBox="1"/>
          <p:nvPr/>
        </p:nvSpPr>
        <p:spPr>
          <a:xfrm>
            <a:off x="781875" y="611738"/>
            <a:ext cx="7170300" cy="64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000">
                <a:solidFill>
                  <a:schemeClr val="dk1"/>
                </a:solidFill>
                <a:latin typeface="Rubik"/>
                <a:ea typeface="Rubik"/>
                <a:cs typeface="Rubik"/>
                <a:sym typeface="Rubik"/>
              </a:rPr>
              <a:t>Digital footprint</a:t>
            </a:r>
            <a:endParaRPr sz="4000">
              <a:latin typeface="Rubik"/>
              <a:ea typeface="Rubik"/>
              <a:cs typeface="Rubik"/>
              <a:sym typeface="Rubik"/>
            </a:endParaRPr>
          </a:p>
        </p:txBody>
      </p:sp>
      <p:sp>
        <p:nvSpPr>
          <p:cNvPr id="95" name="Google Shape;95;p15"/>
          <p:cNvSpPr txBox="1"/>
          <p:nvPr/>
        </p:nvSpPr>
        <p:spPr>
          <a:xfrm>
            <a:off x="807925" y="1527450"/>
            <a:ext cx="7344600" cy="1044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400">
                <a:solidFill>
                  <a:schemeClr val="dk1"/>
                </a:solidFill>
                <a:latin typeface="Lato"/>
                <a:ea typeface="Lato"/>
                <a:cs typeface="Lato"/>
                <a:sym typeface="Lato"/>
              </a:rPr>
              <a:t>All the information online about a person posted either by that person or by others, intentionally or unintentionally</a:t>
            </a:r>
            <a:endParaRPr sz="2400">
              <a:latin typeface="Lato"/>
              <a:ea typeface="Lato"/>
              <a:cs typeface="Lato"/>
              <a:sym typeface="Lato"/>
            </a:endParaRPr>
          </a:p>
        </p:txBody>
      </p:sp>
      <p:pic>
        <p:nvPicPr>
          <p:cNvPr id="96" name="Google Shape;96;p15"/>
          <p:cNvPicPr preferRelativeResize="0"/>
          <p:nvPr/>
        </p:nvPicPr>
        <p:blipFill>
          <a:blip r:embed="rId3">
            <a:alphaModFix/>
          </a:blip>
          <a:stretch>
            <a:fillRect/>
          </a:stretch>
        </p:blipFill>
        <p:spPr>
          <a:xfrm>
            <a:off x="729775" y="3540025"/>
            <a:ext cx="2857500" cy="590550"/>
          </a:xfrm>
          <a:prstGeom prst="rect">
            <a:avLst/>
          </a:prstGeom>
          <a:noFill/>
          <a:ln>
            <a:noFill/>
          </a:ln>
        </p:spPr>
      </p:pic>
      <p:sp>
        <p:nvSpPr>
          <p:cNvPr id="97" name="Google Shape;97;p15"/>
          <p:cNvSpPr txBox="1"/>
          <p:nvPr/>
        </p:nvSpPr>
        <p:spPr>
          <a:xfrm>
            <a:off x="781875" y="3077688"/>
            <a:ext cx="7170300" cy="64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000">
                <a:solidFill>
                  <a:schemeClr val="dk1"/>
                </a:solidFill>
                <a:latin typeface="Rubik"/>
                <a:ea typeface="Rubik"/>
                <a:cs typeface="Rubik"/>
                <a:sym typeface="Rubik"/>
              </a:rPr>
              <a:t>Persistent</a:t>
            </a:r>
            <a:endParaRPr sz="4000">
              <a:latin typeface="Rubik"/>
              <a:ea typeface="Rubik"/>
              <a:cs typeface="Rubik"/>
              <a:sym typeface="Rubik"/>
            </a:endParaRPr>
          </a:p>
        </p:txBody>
      </p:sp>
      <p:sp>
        <p:nvSpPr>
          <p:cNvPr id="98" name="Google Shape;98;p15"/>
          <p:cNvSpPr txBox="1"/>
          <p:nvPr/>
        </p:nvSpPr>
        <p:spPr>
          <a:xfrm>
            <a:off x="807925" y="3999100"/>
            <a:ext cx="7344600" cy="590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400">
                <a:solidFill>
                  <a:schemeClr val="dk1"/>
                </a:solidFill>
                <a:latin typeface="Lato"/>
                <a:ea typeface="Lato"/>
                <a:cs typeface="Lato"/>
                <a:sym typeface="Lato"/>
              </a:rPr>
              <a:t>Lasting a long time</a:t>
            </a:r>
            <a:endParaRPr sz="2400">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6"/>
          <p:cNvSpPr txBox="1"/>
          <p:nvPr>
            <p:ph idx="1" type="subTitle"/>
          </p:nvPr>
        </p:nvSpPr>
        <p:spPr>
          <a:xfrm>
            <a:off x="577550" y="196150"/>
            <a:ext cx="3639600" cy="3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KEY VOCABULARY</a:t>
            </a:r>
            <a:endParaRPr/>
          </a:p>
        </p:txBody>
      </p:sp>
      <p:pic>
        <p:nvPicPr>
          <p:cNvPr id="104" name="Google Shape;104;p16"/>
          <p:cNvPicPr preferRelativeResize="0"/>
          <p:nvPr/>
        </p:nvPicPr>
        <p:blipFill>
          <a:blip r:embed="rId3">
            <a:alphaModFix/>
          </a:blip>
          <a:stretch>
            <a:fillRect/>
          </a:stretch>
        </p:blipFill>
        <p:spPr>
          <a:xfrm>
            <a:off x="209875" y="157750"/>
            <a:ext cx="367666" cy="400500"/>
          </a:xfrm>
          <a:prstGeom prst="rect">
            <a:avLst/>
          </a:prstGeom>
          <a:noFill/>
          <a:ln>
            <a:noFill/>
          </a:ln>
        </p:spPr>
      </p:pic>
      <p:sp>
        <p:nvSpPr>
          <p:cNvPr id="105" name="Google Shape;105;p16"/>
          <p:cNvSpPr txBox="1"/>
          <p:nvPr/>
        </p:nvSpPr>
        <p:spPr>
          <a:xfrm>
            <a:off x="806900" y="1199913"/>
            <a:ext cx="7170300" cy="64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000">
                <a:solidFill>
                  <a:schemeClr val="dk1"/>
                </a:solidFill>
                <a:latin typeface="Rubik"/>
                <a:ea typeface="Rubik"/>
                <a:cs typeface="Rubik"/>
                <a:sym typeface="Rubik"/>
              </a:rPr>
              <a:t>Invisible audience</a:t>
            </a:r>
            <a:endParaRPr sz="4000">
              <a:latin typeface="Rubik"/>
              <a:ea typeface="Rubik"/>
              <a:cs typeface="Rubik"/>
              <a:sym typeface="Rubik"/>
            </a:endParaRPr>
          </a:p>
        </p:txBody>
      </p:sp>
      <p:sp>
        <p:nvSpPr>
          <p:cNvPr id="106" name="Google Shape;106;p16"/>
          <p:cNvSpPr txBox="1"/>
          <p:nvPr/>
        </p:nvSpPr>
        <p:spPr>
          <a:xfrm>
            <a:off x="806900" y="2446150"/>
            <a:ext cx="7344600" cy="1136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400">
                <a:latin typeface="Lato"/>
                <a:ea typeface="Lato"/>
                <a:cs typeface="Lato"/>
                <a:sym typeface="Lato"/>
              </a:rPr>
              <a:t>Unknown or unanticipated people who can see information about you posted online. </a:t>
            </a:r>
            <a:r>
              <a:rPr lang="en" sz="2400">
                <a:latin typeface="Lato"/>
                <a:ea typeface="Lato"/>
                <a:cs typeface="Lato"/>
                <a:sym typeface="Lato"/>
              </a:rPr>
              <a:t> </a:t>
            </a:r>
            <a:endParaRPr sz="2400">
              <a:latin typeface="Lato"/>
              <a:ea typeface="Lato"/>
              <a:cs typeface="Lato"/>
              <a:sym typeface="Lato"/>
            </a:endParaRPr>
          </a:p>
        </p:txBody>
      </p:sp>
      <p:pic>
        <p:nvPicPr>
          <p:cNvPr id="107" name="Google Shape;107;p16"/>
          <p:cNvPicPr preferRelativeResize="0"/>
          <p:nvPr/>
        </p:nvPicPr>
        <p:blipFill>
          <a:blip r:embed="rId4">
            <a:alphaModFix/>
          </a:blip>
          <a:stretch>
            <a:fillRect/>
          </a:stretch>
        </p:blipFill>
        <p:spPr>
          <a:xfrm>
            <a:off x="754800" y="1711750"/>
            <a:ext cx="4453500" cy="5905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id="112" name="Google Shape;112;p17"/>
          <p:cNvPicPr preferRelativeResize="0"/>
          <p:nvPr/>
        </p:nvPicPr>
        <p:blipFill>
          <a:blip r:embed="rId3">
            <a:alphaModFix/>
          </a:blip>
          <a:stretch>
            <a:fillRect/>
          </a:stretch>
        </p:blipFill>
        <p:spPr>
          <a:xfrm>
            <a:off x="7561076" y="2912275"/>
            <a:ext cx="467630" cy="525750"/>
          </a:xfrm>
          <a:prstGeom prst="rect">
            <a:avLst/>
          </a:prstGeom>
          <a:noFill/>
          <a:ln>
            <a:noFill/>
          </a:ln>
        </p:spPr>
      </p:pic>
      <p:pic>
        <p:nvPicPr>
          <p:cNvPr id="113" name="Google Shape;113;p17"/>
          <p:cNvPicPr preferRelativeResize="0"/>
          <p:nvPr/>
        </p:nvPicPr>
        <p:blipFill>
          <a:blip r:embed="rId3">
            <a:alphaModFix/>
          </a:blip>
          <a:stretch>
            <a:fillRect/>
          </a:stretch>
        </p:blipFill>
        <p:spPr>
          <a:xfrm>
            <a:off x="7561076" y="3963775"/>
            <a:ext cx="467630" cy="525750"/>
          </a:xfrm>
          <a:prstGeom prst="rect">
            <a:avLst/>
          </a:prstGeom>
          <a:noFill/>
          <a:ln>
            <a:noFill/>
          </a:ln>
        </p:spPr>
      </p:pic>
      <p:pic>
        <p:nvPicPr>
          <p:cNvPr id="114" name="Google Shape;114;p17"/>
          <p:cNvPicPr preferRelativeResize="0"/>
          <p:nvPr/>
        </p:nvPicPr>
        <p:blipFill rotWithShape="1">
          <a:blip r:embed="rId4">
            <a:alphaModFix/>
          </a:blip>
          <a:srcRect b="0" l="5531" r="5531" t="0"/>
          <a:stretch/>
        </p:blipFill>
        <p:spPr>
          <a:xfrm>
            <a:off x="1115275" y="2386525"/>
            <a:ext cx="467625" cy="525750"/>
          </a:xfrm>
          <a:prstGeom prst="rect">
            <a:avLst/>
          </a:prstGeom>
          <a:noFill/>
          <a:ln>
            <a:noFill/>
          </a:ln>
        </p:spPr>
      </p:pic>
      <p:pic>
        <p:nvPicPr>
          <p:cNvPr id="115" name="Google Shape;115;p17"/>
          <p:cNvPicPr preferRelativeResize="0"/>
          <p:nvPr/>
        </p:nvPicPr>
        <p:blipFill rotWithShape="1">
          <a:blip r:embed="rId4">
            <a:alphaModFix/>
          </a:blip>
          <a:srcRect b="0" l="5531" r="5531" t="0"/>
          <a:stretch/>
        </p:blipFill>
        <p:spPr>
          <a:xfrm>
            <a:off x="1115275" y="3438025"/>
            <a:ext cx="467625" cy="525750"/>
          </a:xfrm>
          <a:prstGeom prst="rect">
            <a:avLst/>
          </a:prstGeom>
          <a:noFill/>
          <a:ln>
            <a:noFill/>
          </a:ln>
        </p:spPr>
      </p:pic>
      <p:graphicFrame>
        <p:nvGraphicFramePr>
          <p:cNvPr id="116" name="Google Shape;116;p17"/>
          <p:cNvGraphicFramePr/>
          <p:nvPr/>
        </p:nvGraphicFramePr>
        <p:xfrm>
          <a:off x="1115275" y="1296920"/>
          <a:ext cx="3000000" cy="3000000"/>
        </p:xfrm>
        <a:graphic>
          <a:graphicData uri="http://schemas.openxmlformats.org/drawingml/2006/table">
            <a:tbl>
              <a:tblPr>
                <a:noFill/>
                <a:tableStyleId>{8E25BACC-791E-479E-ABD1-620B6B987532}</a:tableStyleId>
              </a:tblPr>
              <a:tblGrid>
                <a:gridCol w="467625"/>
                <a:gridCol w="5978175"/>
                <a:gridCol w="467625"/>
              </a:tblGrid>
              <a:tr h="269300">
                <a:tc gridSpan="3">
                  <a:txBody>
                    <a:bodyPr/>
                    <a:lstStyle/>
                    <a:p>
                      <a:pPr indent="0" lvl="0" marL="0" rtl="0" algn="ctr">
                        <a:spcBef>
                          <a:spcPts val="0"/>
                        </a:spcBef>
                        <a:spcAft>
                          <a:spcPts val="0"/>
                        </a:spcAft>
                        <a:buClr>
                          <a:schemeClr val="dk1"/>
                        </a:buClr>
                        <a:buSzPts val="1100"/>
                        <a:buFont typeface="Arial"/>
                        <a:buNone/>
                      </a:pPr>
                      <a:r>
                        <a:rPr lang="en">
                          <a:solidFill>
                            <a:srgbClr val="FFFFFF"/>
                          </a:solidFill>
                          <a:latin typeface="Rubik Medium"/>
                          <a:ea typeface="Rubik Medium"/>
                          <a:cs typeface="Rubik Medium"/>
                          <a:sym typeface="Rubik Medium"/>
                        </a:rPr>
                        <a:t>Chat App</a:t>
                      </a:r>
                      <a:endParaRPr>
                        <a:solidFill>
                          <a:srgbClr val="FFFFFF"/>
                        </a:solidFill>
                        <a:latin typeface="Rubik Medium"/>
                        <a:ea typeface="Rubik Medium"/>
                        <a:cs typeface="Rubik Medium"/>
                        <a:sym typeface="Rubik Medium"/>
                      </a:endParaRPr>
                    </a:p>
                  </a:txBody>
                  <a:tcPr marT="91425" marB="91425" marR="91425" marL="91425">
                    <a:solidFill>
                      <a:srgbClr val="0177FF"/>
                    </a:solidFill>
                  </a:tcPr>
                </a:tc>
                <a:tc hMerge="1"/>
                <a:tc hMerge="1"/>
              </a:tr>
              <a:tr h="680350">
                <a:tc gridSpan="3">
                  <a:txBody>
                    <a:bodyPr/>
                    <a:lstStyle/>
                    <a:p>
                      <a:pPr indent="0" lvl="0" marL="0" rtl="0" algn="l">
                        <a:spcBef>
                          <a:spcPts val="0"/>
                        </a:spcBef>
                        <a:spcAft>
                          <a:spcPts val="0"/>
                        </a:spcAft>
                        <a:buClr>
                          <a:schemeClr val="dk1"/>
                        </a:buClr>
                        <a:buSzPts val="1100"/>
                        <a:buFont typeface="Arial"/>
                        <a:buNone/>
                      </a:pPr>
                      <a:r>
                        <a:rPr b="1" lang="en" sz="1100">
                          <a:solidFill>
                            <a:schemeClr val="dk1"/>
                          </a:solidFill>
                          <a:latin typeface="Lato"/>
                          <a:ea typeface="Lato"/>
                          <a:cs typeface="Lato"/>
                          <a:sym typeface="Lato"/>
                        </a:rPr>
                        <a:t>Document</a:t>
                      </a:r>
                      <a:r>
                        <a:rPr b="1" lang="en" sz="1100">
                          <a:solidFill>
                            <a:schemeClr val="dk1"/>
                          </a:solidFill>
                          <a:latin typeface="Lato"/>
                          <a:ea typeface="Lato"/>
                          <a:cs typeface="Lato"/>
                          <a:sym typeface="Lato"/>
                        </a:rPr>
                        <a:t> No.</a:t>
                      </a:r>
                      <a:r>
                        <a:rPr lang="en" sz="1100">
                          <a:solidFill>
                            <a:schemeClr val="dk1"/>
                          </a:solidFill>
                          <a:latin typeface="Lato"/>
                          <a:ea typeface="Lato"/>
                          <a:cs typeface="Lato"/>
                          <a:sym typeface="Lato"/>
                        </a:rPr>
                        <a:t> </a:t>
                      </a:r>
                      <a:r>
                        <a:rPr b="1" lang="en" sz="1100">
                          <a:solidFill>
                            <a:schemeClr val="dk1"/>
                          </a:solidFill>
                          <a:latin typeface="Lato"/>
                          <a:ea typeface="Lato"/>
                          <a:cs typeface="Lato"/>
                          <a:sym typeface="Lato"/>
                        </a:rPr>
                        <a:t>6</a:t>
                      </a:r>
                      <a:r>
                        <a:rPr lang="en" sz="1100">
                          <a:solidFill>
                            <a:schemeClr val="dk1"/>
                          </a:solidFill>
                          <a:latin typeface="Lato"/>
                          <a:ea typeface="Lato"/>
                          <a:cs typeface="Lato"/>
                          <a:sym typeface="Lato"/>
                        </a:rPr>
                        <a:t>: Private Chat</a:t>
                      </a:r>
                      <a:endParaRPr sz="11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b="1" lang="en" sz="1100">
                          <a:solidFill>
                            <a:schemeClr val="dk1"/>
                          </a:solidFill>
                          <a:latin typeface="Lato"/>
                          <a:ea typeface="Lato"/>
                          <a:cs typeface="Lato"/>
                          <a:sym typeface="Lato"/>
                        </a:rPr>
                        <a:t>Description</a:t>
                      </a:r>
                      <a:r>
                        <a:rPr lang="en" sz="1100">
                          <a:solidFill>
                            <a:schemeClr val="dk1"/>
                          </a:solidFill>
                          <a:latin typeface="Lato"/>
                          <a:ea typeface="Lato"/>
                          <a:cs typeface="Lato"/>
                          <a:sym typeface="Lato"/>
                        </a:rPr>
                        <a:t>: Private chat between Iliana and anonymous friend</a:t>
                      </a:r>
                      <a:endParaRPr sz="11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b="1" lang="en" sz="1100">
                          <a:solidFill>
                            <a:schemeClr val="dk1"/>
                          </a:solidFill>
                          <a:latin typeface="Lato"/>
                          <a:ea typeface="Lato"/>
                          <a:cs typeface="Lato"/>
                          <a:sym typeface="Lato"/>
                        </a:rPr>
                        <a:t>Search notes</a:t>
                      </a:r>
                      <a:r>
                        <a:rPr lang="en" sz="1100">
                          <a:solidFill>
                            <a:schemeClr val="dk1"/>
                          </a:solidFill>
                          <a:latin typeface="Lato"/>
                          <a:ea typeface="Lato"/>
                          <a:cs typeface="Lato"/>
                          <a:sym typeface="Lato"/>
                        </a:rPr>
                        <a:t>: Received by anonymous sender</a:t>
                      </a:r>
                      <a:endParaRPr sz="1100"/>
                    </a:p>
                  </a:txBody>
                  <a:tcPr marT="91425" marB="91425" marR="91425" marL="91425"/>
                </a:tc>
                <a:tc hMerge="1"/>
                <a:tc hMerge="1"/>
              </a:tr>
              <a:tr h="52575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sz="1100">
                          <a:solidFill>
                            <a:srgbClr val="0000FF"/>
                          </a:solidFill>
                          <a:latin typeface="Rubik Medium"/>
                          <a:ea typeface="Rubik Medium"/>
                          <a:cs typeface="Rubik Medium"/>
                          <a:sym typeface="Rubik Medium"/>
                        </a:rPr>
                        <a:t>Hey I saw your blog, I thought you hated cooking?!! 😜</a:t>
                      </a:r>
                      <a:endParaRPr sz="1100">
                        <a:latin typeface="Rubik Medium"/>
                        <a:ea typeface="Rubik Medium"/>
                        <a:cs typeface="Rubik Medium"/>
                        <a:sym typeface="Rubik Medium"/>
                      </a:endParaRPr>
                    </a:p>
                  </a:txBody>
                  <a:tcPr marT="91425" marB="91425" marR="91425" marL="91425" anchor="ctr">
                    <a:solidFill>
                      <a:srgbClr val="B2D6FF"/>
                    </a:solidFill>
                  </a:tcPr>
                </a:tc>
                <a:tc>
                  <a:txBody>
                    <a:bodyPr/>
                    <a:lstStyle/>
                    <a:p>
                      <a:pPr indent="0" lvl="0" marL="0" rtl="0" algn="l">
                        <a:spcBef>
                          <a:spcPts val="0"/>
                        </a:spcBef>
                        <a:spcAft>
                          <a:spcPts val="0"/>
                        </a:spcAft>
                        <a:buNone/>
                      </a:pPr>
                      <a:r>
                        <a:t/>
                      </a:r>
                      <a:endParaRPr/>
                    </a:p>
                  </a:txBody>
                  <a:tcPr marT="91425" marB="91425" marR="91425" marL="91425"/>
                </a:tc>
              </a:tr>
              <a:tr h="46315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r">
                        <a:spcBef>
                          <a:spcPts val="0"/>
                        </a:spcBef>
                        <a:spcAft>
                          <a:spcPts val="0"/>
                        </a:spcAft>
                        <a:buClr>
                          <a:schemeClr val="dk1"/>
                        </a:buClr>
                        <a:buSzPts val="1100"/>
                        <a:buFont typeface="Arial"/>
                        <a:buNone/>
                      </a:pPr>
                      <a:r>
                        <a:rPr lang="en" sz="1100">
                          <a:solidFill>
                            <a:srgbClr val="9900FF"/>
                          </a:solidFill>
                          <a:latin typeface="Rubik Medium"/>
                          <a:ea typeface="Rubik Medium"/>
                          <a:cs typeface="Rubik Medium"/>
                          <a:sym typeface="Rubik Medium"/>
                        </a:rPr>
                        <a:t>Oh yah I don’t LOVE it...I made it because the Truth Be Told application </a:t>
                      </a:r>
                      <a:br>
                        <a:rPr lang="en" sz="1100">
                          <a:solidFill>
                            <a:srgbClr val="9900FF"/>
                          </a:solidFill>
                          <a:latin typeface="Rubik Medium"/>
                          <a:ea typeface="Rubik Medium"/>
                          <a:cs typeface="Rubik Medium"/>
                          <a:sym typeface="Rubik Medium"/>
                        </a:rPr>
                      </a:br>
                      <a:r>
                        <a:rPr lang="en" sz="1100">
                          <a:solidFill>
                            <a:srgbClr val="9900FF"/>
                          </a:solidFill>
                          <a:latin typeface="Rubik Medium"/>
                          <a:ea typeface="Rubik Medium"/>
                          <a:cs typeface="Rubik Medium"/>
                          <a:sym typeface="Rubik Medium"/>
                        </a:rPr>
                        <a:t>wanted people to have a blog or something to show you have an audience online.</a:t>
                      </a:r>
                      <a:endParaRPr sz="1100">
                        <a:latin typeface="Rubik Medium"/>
                        <a:ea typeface="Rubik Medium"/>
                        <a:cs typeface="Rubik Medium"/>
                        <a:sym typeface="Rubik Medium"/>
                      </a:endParaRPr>
                    </a:p>
                  </a:txBody>
                  <a:tcPr marT="91425" marB="91425" marR="91425" marL="91425">
                    <a:solidFill>
                      <a:srgbClr val="E7E1FD"/>
                    </a:solidFill>
                  </a:tcPr>
                </a:tc>
                <a:tc>
                  <a:txBody>
                    <a:bodyPr/>
                    <a:lstStyle/>
                    <a:p>
                      <a:pPr indent="0" lvl="0" marL="0" rtl="0" algn="l">
                        <a:spcBef>
                          <a:spcPts val="0"/>
                        </a:spcBef>
                        <a:spcAft>
                          <a:spcPts val="0"/>
                        </a:spcAft>
                        <a:buNone/>
                      </a:pPr>
                      <a:r>
                        <a:t/>
                      </a:r>
                      <a:endParaRPr/>
                    </a:p>
                  </a:txBody>
                  <a:tcPr marT="91425" marB="91425" marR="91425" marL="91425"/>
                </a:tc>
              </a:tr>
              <a:tr h="52575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sz="1100">
                          <a:solidFill>
                            <a:srgbClr val="0000FF"/>
                          </a:solidFill>
                          <a:latin typeface="Rubik Medium"/>
                          <a:ea typeface="Rubik Medium"/>
                          <a:cs typeface="Rubik Medium"/>
                          <a:sym typeface="Rubik Medium"/>
                        </a:rPr>
                        <a:t>Isn’t that like cheating tho?....</a:t>
                      </a:r>
                      <a:endParaRPr sz="1100">
                        <a:latin typeface="Rubik Medium"/>
                        <a:ea typeface="Rubik Medium"/>
                        <a:cs typeface="Rubik Medium"/>
                        <a:sym typeface="Rubik Medium"/>
                      </a:endParaRPr>
                    </a:p>
                  </a:txBody>
                  <a:tcPr marT="91425" marB="91425" marR="91425" marL="91425" anchor="ctr">
                    <a:solidFill>
                      <a:srgbClr val="B2D6FF"/>
                    </a:solidFill>
                  </a:tcPr>
                </a:tc>
                <a:tc>
                  <a:txBody>
                    <a:bodyPr/>
                    <a:lstStyle/>
                    <a:p>
                      <a:pPr indent="0" lvl="0" marL="0" rtl="0" algn="l">
                        <a:spcBef>
                          <a:spcPts val="0"/>
                        </a:spcBef>
                        <a:spcAft>
                          <a:spcPts val="0"/>
                        </a:spcAft>
                        <a:buNone/>
                      </a:pPr>
                      <a:r>
                        <a:t/>
                      </a:r>
                      <a:endParaRPr/>
                    </a:p>
                  </a:txBody>
                  <a:tcPr marT="91425" marB="91425" marR="91425" marL="91425"/>
                </a:tc>
              </a:tr>
              <a:tr h="46345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r">
                        <a:spcBef>
                          <a:spcPts val="0"/>
                        </a:spcBef>
                        <a:spcAft>
                          <a:spcPts val="0"/>
                        </a:spcAft>
                        <a:buClr>
                          <a:schemeClr val="dk1"/>
                        </a:buClr>
                        <a:buSzPts val="1100"/>
                        <a:buFont typeface="Arial"/>
                        <a:buNone/>
                      </a:pPr>
                      <a:r>
                        <a:rPr lang="en" sz="1100">
                          <a:solidFill>
                            <a:srgbClr val="9900FF"/>
                          </a:solidFill>
                          <a:latin typeface="Rubik Medium"/>
                          <a:ea typeface="Rubik Medium"/>
                          <a:cs typeface="Rubik Medium"/>
                          <a:sym typeface="Rubik Medium"/>
                        </a:rPr>
                        <a:t>No, why would it be? I’m just doing it for the job application. </a:t>
                      </a:r>
                      <a:br>
                        <a:rPr lang="en" sz="1100">
                          <a:solidFill>
                            <a:srgbClr val="9900FF"/>
                          </a:solidFill>
                          <a:latin typeface="Rubik Medium"/>
                          <a:ea typeface="Rubik Medium"/>
                          <a:cs typeface="Rubik Medium"/>
                          <a:sym typeface="Rubik Medium"/>
                        </a:rPr>
                      </a:br>
                      <a:r>
                        <a:rPr lang="en" sz="1100">
                          <a:solidFill>
                            <a:srgbClr val="9900FF"/>
                          </a:solidFill>
                          <a:latin typeface="Rubik Medium"/>
                          <a:ea typeface="Rubik Medium"/>
                          <a:cs typeface="Rubik Medium"/>
                          <a:sym typeface="Rubik Medium"/>
                        </a:rPr>
                        <a:t>If I’m hired they don’t need to know I can barely make toast! Who cares!</a:t>
                      </a:r>
                      <a:endParaRPr sz="1100">
                        <a:solidFill>
                          <a:srgbClr val="0000FF"/>
                        </a:solidFill>
                        <a:latin typeface="Rubik Medium"/>
                        <a:ea typeface="Rubik Medium"/>
                        <a:cs typeface="Rubik Medium"/>
                        <a:sym typeface="Rubik Medium"/>
                      </a:endParaRPr>
                    </a:p>
                  </a:txBody>
                  <a:tcPr marT="91425" marB="91425" marR="91425" marL="91425">
                    <a:solidFill>
                      <a:srgbClr val="E7E1FD"/>
                    </a:solidFill>
                  </a:tcPr>
                </a:tc>
                <a:tc>
                  <a:txBody>
                    <a:bodyPr/>
                    <a:lstStyle/>
                    <a:p>
                      <a:pPr indent="0" lvl="0" marL="0" rtl="0" algn="l">
                        <a:spcBef>
                          <a:spcPts val="0"/>
                        </a:spcBef>
                        <a:spcAft>
                          <a:spcPts val="0"/>
                        </a:spcAft>
                        <a:buNone/>
                      </a:pPr>
                      <a:r>
                        <a:t/>
                      </a:r>
                      <a:endParaRPr/>
                    </a:p>
                  </a:txBody>
                  <a:tcPr marT="91425" marB="91425" marR="91425" marL="91425"/>
                </a:tc>
              </a:tr>
            </a:tbl>
          </a:graphicData>
        </a:graphic>
      </p:graphicFrame>
      <p:sp>
        <p:nvSpPr>
          <p:cNvPr id="117" name="Google Shape;117;p17"/>
          <p:cNvSpPr txBox="1"/>
          <p:nvPr>
            <p:ph idx="1" type="subTitle"/>
          </p:nvPr>
        </p:nvSpPr>
        <p:spPr>
          <a:xfrm>
            <a:off x="577550" y="196150"/>
            <a:ext cx="3639600" cy="3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GROUP ACTIVITY</a:t>
            </a:r>
            <a:endParaRPr/>
          </a:p>
        </p:txBody>
      </p:sp>
      <p:pic>
        <p:nvPicPr>
          <p:cNvPr id="118" name="Google Shape;118;p17"/>
          <p:cNvPicPr preferRelativeResize="0"/>
          <p:nvPr/>
        </p:nvPicPr>
        <p:blipFill>
          <a:blip r:embed="rId5">
            <a:alphaModFix/>
          </a:blip>
          <a:stretch>
            <a:fillRect/>
          </a:stretch>
        </p:blipFill>
        <p:spPr>
          <a:xfrm>
            <a:off x="224937" y="225063"/>
            <a:ext cx="323700" cy="323700"/>
          </a:xfrm>
          <a:prstGeom prst="rect">
            <a:avLst/>
          </a:prstGeom>
          <a:noFill/>
          <a:ln>
            <a:noFill/>
          </a:ln>
        </p:spPr>
      </p:pic>
      <p:sp>
        <p:nvSpPr>
          <p:cNvPr id="119" name="Google Shape;119;p17"/>
          <p:cNvSpPr txBox="1"/>
          <p:nvPr/>
        </p:nvSpPr>
        <p:spPr>
          <a:xfrm>
            <a:off x="0" y="599725"/>
            <a:ext cx="9144000" cy="6210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lang="en" sz="3000">
                <a:latin typeface="Rubik"/>
                <a:ea typeface="Rubik"/>
                <a:cs typeface="Rubik"/>
                <a:sym typeface="Rubik"/>
              </a:rPr>
              <a:t>Take a Stand</a:t>
            </a:r>
            <a:endParaRPr sz="3000">
              <a:latin typeface="Rubik"/>
              <a:ea typeface="Rubik"/>
              <a:cs typeface="Rubik"/>
              <a:sym typeface="Rubik"/>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8"/>
          <p:cNvSpPr txBox="1"/>
          <p:nvPr>
            <p:ph idx="1" type="subTitle"/>
          </p:nvPr>
        </p:nvSpPr>
        <p:spPr>
          <a:xfrm>
            <a:off x="577550" y="196150"/>
            <a:ext cx="3639600" cy="3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GROUP ACTIVITY</a:t>
            </a:r>
            <a:endParaRPr/>
          </a:p>
        </p:txBody>
      </p:sp>
      <p:sp>
        <p:nvSpPr>
          <p:cNvPr id="125" name="Google Shape;125;p18"/>
          <p:cNvSpPr txBox="1"/>
          <p:nvPr/>
        </p:nvSpPr>
        <p:spPr>
          <a:xfrm>
            <a:off x="0" y="599725"/>
            <a:ext cx="9144000" cy="6210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lang="en" sz="3000">
                <a:latin typeface="Rubik"/>
                <a:ea typeface="Rubik"/>
                <a:cs typeface="Rubik"/>
                <a:sym typeface="Rubik"/>
              </a:rPr>
              <a:t>Take a Stand</a:t>
            </a:r>
            <a:endParaRPr sz="3000">
              <a:latin typeface="Rubik"/>
              <a:ea typeface="Rubik"/>
              <a:cs typeface="Rubik"/>
              <a:sym typeface="Rubik"/>
            </a:endParaRPr>
          </a:p>
        </p:txBody>
      </p:sp>
      <p:pic>
        <p:nvPicPr>
          <p:cNvPr id="126" name="Google Shape;126;p18"/>
          <p:cNvPicPr preferRelativeResize="0"/>
          <p:nvPr/>
        </p:nvPicPr>
        <p:blipFill>
          <a:blip r:embed="rId3">
            <a:alphaModFix/>
          </a:blip>
          <a:stretch>
            <a:fillRect/>
          </a:stretch>
        </p:blipFill>
        <p:spPr>
          <a:xfrm>
            <a:off x="224937" y="225063"/>
            <a:ext cx="323700" cy="323700"/>
          </a:xfrm>
          <a:prstGeom prst="rect">
            <a:avLst/>
          </a:prstGeom>
          <a:noFill/>
          <a:ln>
            <a:noFill/>
          </a:ln>
        </p:spPr>
      </p:pic>
      <p:graphicFrame>
        <p:nvGraphicFramePr>
          <p:cNvPr id="127" name="Google Shape;127;p18"/>
          <p:cNvGraphicFramePr/>
          <p:nvPr/>
        </p:nvGraphicFramePr>
        <p:xfrm>
          <a:off x="988750" y="1507250"/>
          <a:ext cx="3000000" cy="3000000"/>
        </p:xfrm>
        <a:graphic>
          <a:graphicData uri="http://schemas.openxmlformats.org/drawingml/2006/table">
            <a:tbl>
              <a:tblPr>
                <a:noFill/>
                <a:tableStyleId>{5953C660-B9D3-4278-8C67-DA248B0CBDFC}</a:tableStyleId>
              </a:tblPr>
              <a:tblGrid>
                <a:gridCol w="1066800"/>
                <a:gridCol w="6099700"/>
              </a:tblGrid>
              <a:tr h="12700">
                <a:tc>
                  <a:txBody>
                    <a:bodyPr/>
                    <a:lstStyle/>
                    <a:p>
                      <a:pPr indent="0" lvl="0" marL="0" rtl="0" algn="l">
                        <a:spcBef>
                          <a:spcPts val="0"/>
                        </a:spcBef>
                        <a:spcAft>
                          <a:spcPts val="0"/>
                        </a:spcAft>
                        <a:buNone/>
                      </a:pPr>
                      <a:r>
                        <a:rPr lang="en" sz="1100">
                          <a:latin typeface="Lato"/>
                          <a:ea typeface="Lato"/>
                          <a:cs typeface="Lato"/>
                          <a:sym typeface="Lato"/>
                        </a:rPr>
                        <a:t>On your own</a:t>
                      </a:r>
                      <a:endParaRPr sz="1100">
                        <a:latin typeface="Lato"/>
                        <a:ea typeface="Lato"/>
                        <a:cs typeface="Lato"/>
                        <a:sym typeface="Lato"/>
                      </a:endParaRPr>
                    </a:p>
                  </a:txBody>
                  <a:tcPr marT="63500" marB="63500" marR="63500" marL="63500">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sz="1100">
                          <a:latin typeface="Lato"/>
                          <a:ea typeface="Lato"/>
                          <a:cs typeface="Lato"/>
                          <a:sym typeface="Lato"/>
                        </a:rPr>
                        <a:t>TAKE A STAND</a:t>
                      </a:r>
                      <a:endParaRPr b="1" sz="1100">
                        <a:latin typeface="Lato"/>
                        <a:ea typeface="Lato"/>
                        <a:cs typeface="Lato"/>
                        <a:sym typeface="Lato"/>
                      </a:endParaRPr>
                    </a:p>
                    <a:p>
                      <a:pPr indent="0" lvl="0" marL="0" rtl="0" algn="l">
                        <a:lnSpc>
                          <a:spcPct val="115000"/>
                        </a:lnSpc>
                        <a:spcBef>
                          <a:spcPts val="0"/>
                        </a:spcBef>
                        <a:spcAft>
                          <a:spcPts val="0"/>
                        </a:spcAft>
                        <a:buNone/>
                      </a:pPr>
                      <a:r>
                        <a:rPr lang="en" sz="1100">
                          <a:latin typeface="Lato"/>
                          <a:ea typeface="Lato"/>
                          <a:cs typeface="Lato"/>
                          <a:sym typeface="Lato"/>
                        </a:rPr>
                        <a:t>What do you think? Explain your perspective. </a:t>
                      </a:r>
                      <a:endParaRPr sz="1100">
                        <a:latin typeface="Lato"/>
                        <a:ea typeface="Lato"/>
                        <a:cs typeface="Lato"/>
                        <a:sym typeface="Lato"/>
                      </a:endParaRPr>
                    </a:p>
                  </a:txBody>
                  <a:tcPr marT="63500" marB="63500" marR="63500" marL="63500">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12700">
                <a:tc>
                  <a:txBody>
                    <a:bodyPr/>
                    <a:lstStyle/>
                    <a:p>
                      <a:pPr indent="0" lvl="0" marL="0" rtl="0" algn="l">
                        <a:spcBef>
                          <a:spcPts val="0"/>
                        </a:spcBef>
                        <a:spcAft>
                          <a:spcPts val="0"/>
                        </a:spcAft>
                        <a:buNone/>
                      </a:pPr>
                      <a:r>
                        <a:rPr lang="en" sz="1100">
                          <a:latin typeface="Lato"/>
                          <a:ea typeface="Lato"/>
                          <a:cs typeface="Lato"/>
                          <a:sym typeface="Lato"/>
                        </a:rPr>
                        <a:t>As a group</a:t>
                      </a:r>
                      <a:endParaRPr sz="1100">
                        <a:latin typeface="Lato"/>
                        <a:ea typeface="Lato"/>
                        <a:cs typeface="Lato"/>
                        <a:sym typeface="Lato"/>
                      </a:endParaRPr>
                    </a:p>
                  </a:txBody>
                  <a:tcPr marT="63500" marB="63500" marR="63500" marL="63500">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sz="1100">
                          <a:latin typeface="Lato"/>
                          <a:ea typeface="Lato"/>
                          <a:cs typeface="Lato"/>
                          <a:sym typeface="Lato"/>
                        </a:rPr>
                        <a:t>STAND BACK</a:t>
                      </a:r>
                      <a:endParaRPr b="1" sz="1100">
                        <a:latin typeface="Lato"/>
                        <a:ea typeface="Lato"/>
                        <a:cs typeface="Lato"/>
                        <a:sym typeface="Lato"/>
                      </a:endParaRPr>
                    </a:p>
                    <a:p>
                      <a:pPr indent="0" lvl="0" marL="0" rtl="0" algn="l">
                        <a:lnSpc>
                          <a:spcPct val="115000"/>
                        </a:lnSpc>
                        <a:spcBef>
                          <a:spcPts val="0"/>
                        </a:spcBef>
                        <a:spcAft>
                          <a:spcPts val="0"/>
                        </a:spcAft>
                        <a:buNone/>
                      </a:pPr>
                      <a:r>
                        <a:rPr lang="en" sz="1100">
                          <a:latin typeface="Lato"/>
                          <a:ea typeface="Lato"/>
                          <a:cs typeface="Lato"/>
                          <a:sym typeface="Lato"/>
                        </a:rPr>
                        <a:t>Where do your classmates stand? Listen to their perspectives. </a:t>
                      </a:r>
                      <a:endParaRPr sz="1100">
                        <a:latin typeface="Lato"/>
                        <a:ea typeface="Lato"/>
                        <a:cs typeface="Lato"/>
                        <a:sym typeface="Lato"/>
                      </a:endParaRPr>
                    </a:p>
                  </a:txBody>
                  <a:tcPr marT="63500" marB="63500" marR="63500" marL="63500">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12700">
                <a:tc>
                  <a:txBody>
                    <a:bodyPr/>
                    <a:lstStyle/>
                    <a:p>
                      <a:pPr indent="0" lvl="0" marL="0" rtl="0" algn="l">
                        <a:spcBef>
                          <a:spcPts val="0"/>
                        </a:spcBef>
                        <a:spcAft>
                          <a:spcPts val="0"/>
                        </a:spcAft>
                        <a:buNone/>
                      </a:pPr>
                      <a:r>
                        <a:rPr lang="en" sz="1100">
                          <a:latin typeface="Lato"/>
                          <a:ea typeface="Lato"/>
                          <a:cs typeface="Lato"/>
                          <a:sym typeface="Lato"/>
                        </a:rPr>
                        <a:t>On your own</a:t>
                      </a:r>
                      <a:endParaRPr sz="1100">
                        <a:latin typeface="Lato"/>
                        <a:ea typeface="Lato"/>
                        <a:cs typeface="Lato"/>
                        <a:sym typeface="Lato"/>
                      </a:endParaRPr>
                    </a:p>
                  </a:txBody>
                  <a:tcPr marT="63500" marB="63500" marR="63500" marL="63500">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sz="1100">
                          <a:latin typeface="Lato"/>
                          <a:ea typeface="Lato"/>
                          <a:cs typeface="Lato"/>
                          <a:sym typeface="Lato"/>
                        </a:rPr>
                        <a:t>LOOK AGAIN</a:t>
                      </a:r>
                      <a:endParaRPr b="1" sz="1100">
                        <a:latin typeface="Lato"/>
                        <a:ea typeface="Lato"/>
                        <a:cs typeface="Lato"/>
                        <a:sym typeface="Lato"/>
                      </a:endParaRPr>
                    </a:p>
                    <a:p>
                      <a:pPr indent="0" lvl="0" marL="0" rtl="0" algn="l">
                        <a:lnSpc>
                          <a:spcPct val="115000"/>
                        </a:lnSpc>
                        <a:spcBef>
                          <a:spcPts val="0"/>
                        </a:spcBef>
                        <a:spcAft>
                          <a:spcPts val="0"/>
                        </a:spcAft>
                        <a:buNone/>
                      </a:pPr>
                      <a:r>
                        <a:rPr lang="en" sz="1100">
                          <a:latin typeface="Lato"/>
                          <a:ea typeface="Lato"/>
                          <a:cs typeface="Lato"/>
                          <a:sym typeface="Lato"/>
                        </a:rPr>
                        <a:t>Look again at your original response. What had you </a:t>
                      </a:r>
                      <a:r>
                        <a:rPr lang="en" sz="1100" u="sng">
                          <a:latin typeface="Lato"/>
                          <a:ea typeface="Lato"/>
                          <a:cs typeface="Lato"/>
                          <a:sym typeface="Lato"/>
                        </a:rPr>
                        <a:t>not</a:t>
                      </a:r>
                      <a:r>
                        <a:rPr lang="en" sz="1100">
                          <a:latin typeface="Lato"/>
                          <a:ea typeface="Lato"/>
                          <a:cs typeface="Lato"/>
                          <a:sym typeface="Lato"/>
                        </a:rPr>
                        <a:t> considered that other people brought up? </a:t>
                      </a:r>
                      <a:endParaRPr sz="1100">
                        <a:latin typeface="Lato"/>
                        <a:ea typeface="Lato"/>
                        <a:cs typeface="Lato"/>
                        <a:sym typeface="Lato"/>
                      </a:endParaRPr>
                    </a:p>
                    <a:p>
                      <a:pPr indent="0" lvl="0" marL="0" rtl="0" algn="l">
                        <a:lnSpc>
                          <a:spcPct val="115000"/>
                        </a:lnSpc>
                        <a:spcBef>
                          <a:spcPts val="0"/>
                        </a:spcBef>
                        <a:spcAft>
                          <a:spcPts val="0"/>
                        </a:spcAft>
                        <a:buNone/>
                      </a:pPr>
                      <a:r>
                        <a:rPr lang="en" sz="1100">
                          <a:latin typeface="Lato"/>
                          <a:ea typeface="Lato"/>
                          <a:cs typeface="Lato"/>
                          <a:sym typeface="Lato"/>
                        </a:rPr>
                        <a:t>(Maybe you changed your mind, maybe you didn't -- that's OK! Either way, you heard other views.  How has your thinking shifted after hearing your classmates' perspectives, even if you haven't changed your mind?)  </a:t>
                      </a:r>
                      <a:endParaRPr sz="1100">
                        <a:latin typeface="Lato"/>
                        <a:ea typeface="Lato"/>
                        <a:cs typeface="Lato"/>
                        <a:sym typeface="Lato"/>
                      </a:endParaRPr>
                    </a:p>
                  </a:txBody>
                  <a:tcPr marT="63500" marB="63500" marR="63500" marL="63500">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r h="12700">
                <a:tc>
                  <a:txBody>
                    <a:bodyPr/>
                    <a:lstStyle/>
                    <a:p>
                      <a:pPr indent="0" lvl="0" marL="0" rtl="0" algn="l">
                        <a:spcBef>
                          <a:spcPts val="0"/>
                        </a:spcBef>
                        <a:spcAft>
                          <a:spcPts val="0"/>
                        </a:spcAft>
                        <a:buNone/>
                      </a:pPr>
                      <a:r>
                        <a:rPr lang="en" sz="1100">
                          <a:latin typeface="Lato"/>
                          <a:ea typeface="Lato"/>
                          <a:cs typeface="Lato"/>
                          <a:sym typeface="Lato"/>
                        </a:rPr>
                        <a:t>As a group</a:t>
                      </a:r>
                      <a:endParaRPr sz="1100">
                        <a:latin typeface="Lato"/>
                        <a:ea typeface="Lato"/>
                        <a:cs typeface="Lato"/>
                        <a:sym typeface="Lato"/>
                      </a:endParaRPr>
                    </a:p>
                  </a:txBody>
                  <a:tcPr marT="63500" marB="63500" marR="63500" marL="63500">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sz="1100">
                          <a:latin typeface="Lato"/>
                          <a:ea typeface="Lato"/>
                          <a:cs typeface="Lato"/>
                          <a:sym typeface="Lato"/>
                        </a:rPr>
                        <a:t>LOOK BEYOND</a:t>
                      </a:r>
                      <a:endParaRPr b="1" sz="1100">
                        <a:latin typeface="Lato"/>
                        <a:ea typeface="Lato"/>
                        <a:cs typeface="Lato"/>
                        <a:sym typeface="Lato"/>
                      </a:endParaRPr>
                    </a:p>
                    <a:p>
                      <a:pPr indent="0" lvl="0" marL="0" rtl="0" algn="l">
                        <a:lnSpc>
                          <a:spcPct val="115000"/>
                        </a:lnSpc>
                        <a:spcBef>
                          <a:spcPts val="0"/>
                        </a:spcBef>
                        <a:spcAft>
                          <a:spcPts val="0"/>
                        </a:spcAft>
                        <a:buNone/>
                      </a:pPr>
                      <a:r>
                        <a:rPr lang="en" sz="1100">
                          <a:latin typeface="Lato"/>
                          <a:ea typeface="Lato"/>
                          <a:cs typeface="Lato"/>
                          <a:sym typeface="Lato"/>
                        </a:rPr>
                        <a:t>Look beyond this specific case. How does this dilemma remind you of other situations we've explored in class or that you've seen, heard about, or experienced?</a:t>
                      </a:r>
                      <a:endParaRPr sz="1100">
                        <a:latin typeface="Lato"/>
                        <a:ea typeface="Lato"/>
                        <a:cs typeface="Lato"/>
                        <a:sym typeface="Lato"/>
                      </a:endParaRPr>
                    </a:p>
                  </a:txBody>
                  <a:tcPr marT="63500" marB="63500" marR="63500" marL="63500">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19"/>
          <p:cNvSpPr/>
          <p:nvPr/>
        </p:nvSpPr>
        <p:spPr>
          <a:xfrm>
            <a:off x="0" y="0"/>
            <a:ext cx="9150600" cy="4650300"/>
          </a:xfrm>
          <a:prstGeom prst="rect">
            <a:avLst/>
          </a:prstGeom>
          <a:solidFill>
            <a:srgbClr val="0177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9"/>
          <p:cNvSpPr txBox="1"/>
          <p:nvPr/>
        </p:nvSpPr>
        <p:spPr>
          <a:xfrm>
            <a:off x="577550" y="196150"/>
            <a:ext cx="3639600" cy="32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FFFFFF"/>
                </a:solidFill>
                <a:latin typeface="Rubik"/>
                <a:ea typeface="Rubik"/>
                <a:cs typeface="Rubik"/>
                <a:sym typeface="Rubik"/>
              </a:rPr>
              <a:t>APPLY: MY DIGITAL FOOTPRINT</a:t>
            </a:r>
            <a:endParaRPr sz="1200">
              <a:solidFill>
                <a:srgbClr val="FFFFFF"/>
              </a:solidFill>
              <a:latin typeface="Rubik"/>
              <a:ea typeface="Rubik"/>
              <a:cs typeface="Rubik"/>
              <a:sym typeface="Rubik"/>
            </a:endParaRPr>
          </a:p>
        </p:txBody>
      </p:sp>
      <p:pic>
        <p:nvPicPr>
          <p:cNvPr id="134" name="Google Shape;134;p19"/>
          <p:cNvPicPr preferRelativeResize="0"/>
          <p:nvPr/>
        </p:nvPicPr>
        <p:blipFill rotWithShape="1">
          <a:blip r:embed="rId3">
            <a:alphaModFix/>
          </a:blip>
          <a:srcRect b="0" l="0" r="0" t="0"/>
          <a:stretch/>
        </p:blipFill>
        <p:spPr>
          <a:xfrm>
            <a:off x="224937" y="225063"/>
            <a:ext cx="323700" cy="323700"/>
          </a:xfrm>
          <a:prstGeom prst="rect">
            <a:avLst/>
          </a:prstGeom>
          <a:noFill/>
          <a:ln>
            <a:noFill/>
          </a:ln>
        </p:spPr>
      </p:pic>
      <p:graphicFrame>
        <p:nvGraphicFramePr>
          <p:cNvPr id="135" name="Google Shape;135;p19"/>
          <p:cNvGraphicFramePr/>
          <p:nvPr/>
        </p:nvGraphicFramePr>
        <p:xfrm>
          <a:off x="949200" y="1648375"/>
          <a:ext cx="3000000" cy="3000000"/>
        </p:xfrm>
        <a:graphic>
          <a:graphicData uri="http://schemas.openxmlformats.org/drawingml/2006/table">
            <a:tbl>
              <a:tblPr>
                <a:noFill/>
                <a:tableStyleId>{8E25BACC-791E-479E-ABD1-620B6B987532}</a:tableStyleId>
              </a:tblPr>
              <a:tblGrid>
                <a:gridCol w="7101250"/>
              </a:tblGrid>
              <a:tr h="2291175">
                <a:tc>
                  <a:txBody>
                    <a:bodyPr/>
                    <a:lstStyle/>
                    <a:p>
                      <a:pPr indent="-317500" lvl="0" marL="457200" rtl="0" algn="l">
                        <a:spcBef>
                          <a:spcPts val="0"/>
                        </a:spcBef>
                        <a:spcAft>
                          <a:spcPts val="0"/>
                        </a:spcAft>
                        <a:buClr>
                          <a:srgbClr val="FFFFFF"/>
                        </a:buClr>
                        <a:buSzPts val="1400"/>
                        <a:buFont typeface="Lato"/>
                        <a:buAutoNum type="arabicPeriod"/>
                      </a:pPr>
                      <a:r>
                        <a:rPr lang="en">
                          <a:solidFill>
                            <a:srgbClr val="FFFFFF"/>
                          </a:solidFill>
                          <a:latin typeface="Lato"/>
                          <a:ea typeface="Lato"/>
                          <a:cs typeface="Lato"/>
                          <a:sym typeface="Lato"/>
                        </a:rPr>
                        <a:t>[Capture student responses here.] </a:t>
                      </a:r>
                      <a:endParaRPr>
                        <a:solidFill>
                          <a:srgbClr val="FFFFFF"/>
                        </a:solidFill>
                        <a:latin typeface="Lato"/>
                        <a:ea typeface="Lato"/>
                        <a:cs typeface="Lato"/>
                        <a:sym typeface="Lato"/>
                      </a:endParaRPr>
                    </a:p>
                  </a:txBody>
                  <a:tcPr marT="91425" marB="91425" marR="91425" marL="91425">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rgbClr val="FFFFFF">
                          <a:alpha val="0"/>
                        </a:srgbClr>
                      </a:solidFill>
                      <a:prstDash val="solid"/>
                      <a:round/>
                      <a:headEnd len="sm" w="sm" type="none"/>
                      <a:tailEnd len="sm" w="sm" type="none"/>
                    </a:lnB>
                  </a:tcPr>
                </a:tc>
              </a:tr>
            </a:tbl>
          </a:graphicData>
        </a:graphic>
      </p:graphicFrame>
      <p:sp>
        <p:nvSpPr>
          <p:cNvPr id="136" name="Google Shape;136;p19"/>
          <p:cNvSpPr txBox="1"/>
          <p:nvPr/>
        </p:nvSpPr>
        <p:spPr>
          <a:xfrm>
            <a:off x="0" y="749750"/>
            <a:ext cx="9144000" cy="6210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lang="en" sz="3000">
                <a:solidFill>
                  <a:srgbClr val="FFFFFF"/>
                </a:solidFill>
                <a:latin typeface="Rubik"/>
                <a:ea typeface="Rubik"/>
                <a:cs typeface="Rubik"/>
                <a:sym typeface="Rubik"/>
              </a:rPr>
              <a:t>Ways to </a:t>
            </a:r>
            <a:r>
              <a:rPr lang="en" sz="3000">
                <a:solidFill>
                  <a:schemeClr val="lt1"/>
                </a:solidFill>
                <a:latin typeface="Rubik"/>
                <a:ea typeface="Rubik"/>
                <a:cs typeface="Rubik"/>
                <a:sym typeface="Rubik"/>
              </a:rPr>
              <a:t>Shape Your Footprint</a:t>
            </a:r>
            <a:endParaRPr sz="3000">
              <a:solidFill>
                <a:srgbClr val="FFFFFF"/>
              </a:solidFill>
              <a:latin typeface="Rubik"/>
              <a:ea typeface="Rubik"/>
              <a:cs typeface="Rubik"/>
              <a:sym typeface="Rubik"/>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igCit 2.0">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