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20EB3-76DE-494E-907D-336C0C7EBAD9}" v="2" dt="2021-06-03T04:32:32.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utterworth" userId="036b646e-44b9-4566-be25-e351cb6d9ba1" providerId="ADAL" clId="{A4620EB3-76DE-494E-907D-336C0C7EBAD9}"/>
    <pc:docChg chg="undo custSel addSld delSld modSld">
      <pc:chgData name="Andrew Butterworth" userId="036b646e-44b9-4566-be25-e351cb6d9ba1" providerId="ADAL" clId="{A4620EB3-76DE-494E-907D-336C0C7EBAD9}" dt="2021-06-03T04:39:55.841" v="1269" actId="26606"/>
      <pc:docMkLst>
        <pc:docMk/>
      </pc:docMkLst>
      <pc:sldChg chg="addSp delSp modSp new mod modMedia setBg addAnim delAnim setClrOvrMap">
        <pc:chgData name="Andrew Butterworth" userId="036b646e-44b9-4566-be25-e351cb6d9ba1" providerId="ADAL" clId="{A4620EB3-76DE-494E-907D-336C0C7EBAD9}" dt="2021-06-03T04:39:12.119" v="1258"/>
        <pc:sldMkLst>
          <pc:docMk/>
          <pc:sldMk cId="2105401163" sldId="256"/>
        </pc:sldMkLst>
        <pc:spChg chg="mod">
          <ac:chgData name="Andrew Butterworth" userId="036b646e-44b9-4566-be25-e351cb6d9ba1" providerId="ADAL" clId="{A4620EB3-76DE-494E-907D-336C0C7EBAD9}" dt="2021-06-03T04:39:12.116" v="1256" actId="26606"/>
          <ac:spMkLst>
            <pc:docMk/>
            <pc:sldMk cId="2105401163" sldId="256"/>
            <ac:spMk id="2" creationId="{0B809108-68A6-4E5D-923D-565EC5C39553}"/>
          </ac:spMkLst>
        </pc:spChg>
        <pc:spChg chg="mod">
          <ac:chgData name="Andrew Butterworth" userId="036b646e-44b9-4566-be25-e351cb6d9ba1" providerId="ADAL" clId="{A4620EB3-76DE-494E-907D-336C0C7EBAD9}" dt="2021-06-03T04:39:12.116" v="1256" actId="26606"/>
          <ac:spMkLst>
            <pc:docMk/>
            <pc:sldMk cId="2105401163" sldId="256"/>
            <ac:spMk id="3" creationId="{CCB7F79E-4F28-4DA8-BDCD-9D7B6E9588C9}"/>
          </ac:spMkLst>
        </pc:spChg>
        <pc:spChg chg="add del">
          <ac:chgData name="Andrew Butterworth" userId="036b646e-44b9-4566-be25-e351cb6d9ba1" providerId="ADAL" clId="{A4620EB3-76DE-494E-907D-336C0C7EBAD9}" dt="2021-06-03T04:39:07.115" v="1251" actId="26606"/>
          <ac:spMkLst>
            <pc:docMk/>
            <pc:sldMk cId="2105401163" sldId="256"/>
            <ac:spMk id="9" creationId="{71B2258F-86CA-4D4D-8270-BC05FCDEBFB3}"/>
          </ac:spMkLst>
        </pc:spChg>
        <pc:spChg chg="add del">
          <ac:chgData name="Andrew Butterworth" userId="036b646e-44b9-4566-be25-e351cb6d9ba1" providerId="ADAL" clId="{A4620EB3-76DE-494E-907D-336C0C7EBAD9}" dt="2021-06-03T04:39:12.068" v="1255" actId="26606"/>
          <ac:spMkLst>
            <pc:docMk/>
            <pc:sldMk cId="2105401163" sldId="256"/>
            <ac:spMk id="11" creationId="{007891EC-4501-44ED-A8C8-B11B6DB767AB}"/>
          </ac:spMkLst>
        </pc:spChg>
        <pc:spChg chg="add del">
          <ac:chgData name="Andrew Butterworth" userId="036b646e-44b9-4566-be25-e351cb6d9ba1" providerId="ADAL" clId="{A4620EB3-76DE-494E-907D-336C0C7EBAD9}" dt="2021-06-03T04:39:12.068" v="1255" actId="26606"/>
          <ac:spMkLst>
            <pc:docMk/>
            <pc:sldMk cId="2105401163" sldId="256"/>
            <ac:spMk id="12" creationId="{C1DD1A8A-57D5-4A81-AD04-532B043C5611}"/>
          </ac:spMkLst>
        </pc:spChg>
        <pc:spChg chg="add">
          <ac:chgData name="Andrew Butterworth" userId="036b646e-44b9-4566-be25-e351cb6d9ba1" providerId="ADAL" clId="{A4620EB3-76DE-494E-907D-336C0C7EBAD9}" dt="2021-06-03T04:39:12.116" v="1256" actId="26606"/>
          <ac:spMkLst>
            <pc:docMk/>
            <pc:sldMk cId="2105401163" sldId="256"/>
            <ac:spMk id="15" creationId="{71B2258F-86CA-4D4D-8270-BC05FCDEBFB3}"/>
          </ac:spMkLst>
        </pc:spChg>
        <pc:picChg chg="add del">
          <ac:chgData name="Andrew Butterworth" userId="036b646e-44b9-4566-be25-e351cb6d9ba1" providerId="ADAL" clId="{A4620EB3-76DE-494E-907D-336C0C7EBAD9}" dt="2021-06-03T04:39:07.115" v="1251" actId="26606"/>
          <ac:picMkLst>
            <pc:docMk/>
            <pc:sldMk cId="2105401163" sldId="256"/>
            <ac:picMk id="5" creationId="{DAD06F66-05A8-4311-A267-5AEE02B17BC1}"/>
          </ac:picMkLst>
        </pc:picChg>
        <pc:picChg chg="add del mod">
          <ac:chgData name="Andrew Butterworth" userId="036b646e-44b9-4566-be25-e351cb6d9ba1" providerId="ADAL" clId="{A4620EB3-76DE-494E-907D-336C0C7EBAD9}" dt="2021-06-03T04:39:12.068" v="1255" actId="26606"/>
          <ac:picMkLst>
            <pc:docMk/>
            <pc:sldMk cId="2105401163" sldId="256"/>
            <ac:picMk id="13" creationId="{860BB060-5B2A-495C-977C-23162A843D58}"/>
          </ac:picMkLst>
        </pc:picChg>
        <pc:picChg chg="add">
          <ac:chgData name="Andrew Butterworth" userId="036b646e-44b9-4566-be25-e351cb6d9ba1" providerId="ADAL" clId="{A4620EB3-76DE-494E-907D-336C0C7EBAD9}" dt="2021-06-03T04:39:12.116" v="1256" actId="26606"/>
          <ac:picMkLst>
            <pc:docMk/>
            <pc:sldMk cId="2105401163" sldId="256"/>
            <ac:picMk id="16" creationId="{DAD06F66-05A8-4311-A267-5AEE02B17BC1}"/>
          </ac:picMkLst>
        </pc:picChg>
      </pc:sldChg>
      <pc:sldChg chg="addSp delSp modSp new mod setBg setClrOvrMap">
        <pc:chgData name="Andrew Butterworth" userId="036b646e-44b9-4566-be25-e351cb6d9ba1" providerId="ADAL" clId="{A4620EB3-76DE-494E-907D-336C0C7EBAD9}" dt="2021-06-03T04:39:15.450" v="1259" actId="26606"/>
        <pc:sldMkLst>
          <pc:docMk/>
          <pc:sldMk cId="725455934" sldId="257"/>
        </pc:sldMkLst>
        <pc:spChg chg="mod">
          <ac:chgData name="Andrew Butterworth" userId="036b646e-44b9-4566-be25-e351cb6d9ba1" providerId="ADAL" clId="{A4620EB3-76DE-494E-907D-336C0C7EBAD9}" dt="2021-06-03T04:39:15.450" v="1259" actId="26606"/>
          <ac:spMkLst>
            <pc:docMk/>
            <pc:sldMk cId="725455934" sldId="257"/>
            <ac:spMk id="2" creationId="{B33EB0B3-30E5-4F86-943D-0560B72EF24D}"/>
          </ac:spMkLst>
        </pc:spChg>
        <pc:spChg chg="del">
          <ac:chgData name="Andrew Butterworth" userId="036b646e-44b9-4566-be25-e351cb6d9ba1" providerId="ADAL" clId="{A4620EB3-76DE-494E-907D-336C0C7EBAD9}" dt="2021-06-03T04:22:59.383" v="111" actId="478"/>
          <ac:spMkLst>
            <pc:docMk/>
            <pc:sldMk cId="725455934" sldId="257"/>
            <ac:spMk id="3" creationId="{7FDD8B47-E083-46D6-B8AF-414457CA8AA0}"/>
          </ac:spMkLst>
        </pc:spChg>
        <pc:spChg chg="add">
          <ac:chgData name="Andrew Butterworth" userId="036b646e-44b9-4566-be25-e351cb6d9ba1" providerId="ADAL" clId="{A4620EB3-76DE-494E-907D-336C0C7EBAD9}" dt="2021-06-03T04:39:15.450" v="1259" actId="26606"/>
          <ac:spMkLst>
            <pc:docMk/>
            <pc:sldMk cId="725455934" sldId="257"/>
            <ac:spMk id="8" creationId="{71B2258F-86CA-4D4D-8270-BC05FCDEBFB3}"/>
          </ac:spMkLst>
        </pc:spChg>
        <pc:picChg chg="add">
          <ac:chgData name="Andrew Butterworth" userId="036b646e-44b9-4566-be25-e351cb6d9ba1" providerId="ADAL" clId="{A4620EB3-76DE-494E-907D-336C0C7EBAD9}" dt="2021-06-03T04:39:15.450" v="1259" actId="26606"/>
          <ac:picMkLst>
            <pc:docMk/>
            <pc:sldMk cId="725455934" sldId="257"/>
            <ac:picMk id="4" creationId="{7716A26A-B53D-4331-92AE-C929BE32FCFE}"/>
          </ac:picMkLst>
        </pc:picChg>
      </pc:sldChg>
      <pc:sldChg chg="modSp new del mod">
        <pc:chgData name="Andrew Butterworth" userId="036b646e-44b9-4566-be25-e351cb6d9ba1" providerId="ADAL" clId="{A4620EB3-76DE-494E-907D-336C0C7EBAD9}" dt="2021-06-03T04:22:43.111" v="53" actId="680"/>
        <pc:sldMkLst>
          <pc:docMk/>
          <pc:sldMk cId="3738728054" sldId="257"/>
        </pc:sldMkLst>
        <pc:spChg chg="mod">
          <ac:chgData name="Andrew Butterworth" userId="036b646e-44b9-4566-be25-e351cb6d9ba1" providerId="ADAL" clId="{A4620EB3-76DE-494E-907D-336C0C7EBAD9}" dt="2021-06-03T04:22:42.584" v="52" actId="20577"/>
          <ac:spMkLst>
            <pc:docMk/>
            <pc:sldMk cId="3738728054" sldId="257"/>
            <ac:spMk id="2" creationId="{6828487F-A064-4A77-BEEA-5407BA5DCCCC}"/>
          </ac:spMkLst>
        </pc:spChg>
      </pc:sldChg>
      <pc:sldChg chg="addSp modSp new mod setBg setClrOvrMap">
        <pc:chgData name="Andrew Butterworth" userId="036b646e-44b9-4566-be25-e351cb6d9ba1" providerId="ADAL" clId="{A4620EB3-76DE-494E-907D-336C0C7EBAD9}" dt="2021-06-03T04:39:23.440" v="1261" actId="26606"/>
        <pc:sldMkLst>
          <pc:docMk/>
          <pc:sldMk cId="3564087806" sldId="258"/>
        </pc:sldMkLst>
        <pc:spChg chg="mod">
          <ac:chgData name="Andrew Butterworth" userId="036b646e-44b9-4566-be25-e351cb6d9ba1" providerId="ADAL" clId="{A4620EB3-76DE-494E-907D-336C0C7EBAD9}" dt="2021-06-03T04:39:23.440" v="1261" actId="26606"/>
          <ac:spMkLst>
            <pc:docMk/>
            <pc:sldMk cId="3564087806" sldId="258"/>
            <ac:spMk id="2" creationId="{B9D9B5D9-6B15-45BB-9883-4B95234BA8D3}"/>
          </ac:spMkLst>
        </pc:spChg>
        <pc:spChg chg="mod">
          <ac:chgData name="Andrew Butterworth" userId="036b646e-44b9-4566-be25-e351cb6d9ba1" providerId="ADAL" clId="{A4620EB3-76DE-494E-907D-336C0C7EBAD9}" dt="2021-06-03T04:39:23.440" v="1261" actId="26606"/>
          <ac:spMkLst>
            <pc:docMk/>
            <pc:sldMk cId="3564087806" sldId="258"/>
            <ac:spMk id="3" creationId="{B2DF755B-0AD7-4BF3-ADE4-30663992501D}"/>
          </ac:spMkLst>
        </pc:spChg>
        <pc:spChg chg="add">
          <ac:chgData name="Andrew Butterworth" userId="036b646e-44b9-4566-be25-e351cb6d9ba1" providerId="ADAL" clId="{A4620EB3-76DE-494E-907D-336C0C7EBAD9}" dt="2021-06-03T04:39:23.440" v="1261" actId="26606"/>
          <ac:spMkLst>
            <pc:docMk/>
            <pc:sldMk cId="3564087806" sldId="258"/>
            <ac:spMk id="8" creationId="{4F9857ED-1DEF-4481-AEB4-E7759342AC1A}"/>
          </ac:spMkLst>
        </pc:spChg>
        <pc:spChg chg="add">
          <ac:chgData name="Andrew Butterworth" userId="036b646e-44b9-4566-be25-e351cb6d9ba1" providerId="ADAL" clId="{A4620EB3-76DE-494E-907D-336C0C7EBAD9}" dt="2021-06-03T04:39:23.440" v="1261" actId="26606"/>
          <ac:spMkLst>
            <pc:docMk/>
            <pc:sldMk cId="3564087806" sldId="258"/>
            <ac:spMk id="10" creationId="{D6E4FBE1-8E8A-42A6-B693-88C8979D80EA}"/>
          </ac:spMkLst>
        </pc:spChg>
      </pc:sldChg>
      <pc:sldChg chg="addSp delSp modSp new mod setBg setClrOvrMap">
        <pc:chgData name="Andrew Butterworth" userId="036b646e-44b9-4566-be25-e351cb6d9ba1" providerId="ADAL" clId="{A4620EB3-76DE-494E-907D-336C0C7EBAD9}" dt="2021-06-03T04:39:18.546" v="1260" actId="26606"/>
        <pc:sldMkLst>
          <pc:docMk/>
          <pc:sldMk cId="3198231710" sldId="259"/>
        </pc:sldMkLst>
        <pc:spChg chg="mod">
          <ac:chgData name="Andrew Butterworth" userId="036b646e-44b9-4566-be25-e351cb6d9ba1" providerId="ADAL" clId="{A4620EB3-76DE-494E-907D-336C0C7EBAD9}" dt="2021-06-03T04:39:18.546" v="1260" actId="26606"/>
          <ac:spMkLst>
            <pc:docMk/>
            <pc:sldMk cId="3198231710" sldId="259"/>
            <ac:spMk id="2" creationId="{6C10BC13-0311-4227-8AD5-99ED0DFE1677}"/>
          </ac:spMkLst>
        </pc:spChg>
        <pc:spChg chg="del">
          <ac:chgData name="Andrew Butterworth" userId="036b646e-44b9-4566-be25-e351cb6d9ba1" providerId="ADAL" clId="{A4620EB3-76DE-494E-907D-336C0C7EBAD9}" dt="2021-06-03T04:24:20.832" v="210" actId="478"/>
          <ac:spMkLst>
            <pc:docMk/>
            <pc:sldMk cId="3198231710" sldId="259"/>
            <ac:spMk id="3" creationId="{DF5D7D06-A860-4B91-BBD0-0F1C5B97F5AC}"/>
          </ac:spMkLst>
        </pc:spChg>
        <pc:spChg chg="add">
          <ac:chgData name="Andrew Butterworth" userId="036b646e-44b9-4566-be25-e351cb6d9ba1" providerId="ADAL" clId="{A4620EB3-76DE-494E-907D-336C0C7EBAD9}" dt="2021-06-03T04:39:18.546" v="1260" actId="26606"/>
          <ac:spMkLst>
            <pc:docMk/>
            <pc:sldMk cId="3198231710" sldId="259"/>
            <ac:spMk id="8" creationId="{71B2258F-86CA-4D4D-8270-BC05FCDEBFB3}"/>
          </ac:spMkLst>
        </pc:spChg>
        <pc:picChg chg="add">
          <ac:chgData name="Andrew Butterworth" userId="036b646e-44b9-4566-be25-e351cb6d9ba1" providerId="ADAL" clId="{A4620EB3-76DE-494E-907D-336C0C7EBAD9}" dt="2021-06-03T04:39:18.546" v="1260" actId="26606"/>
          <ac:picMkLst>
            <pc:docMk/>
            <pc:sldMk cId="3198231710" sldId="259"/>
            <ac:picMk id="4" creationId="{2533CCED-9A13-4BA5-84CA-F23637FB658F}"/>
          </ac:picMkLst>
        </pc:picChg>
      </pc:sldChg>
      <pc:sldChg chg="addSp delSp modSp new mod setBg">
        <pc:chgData name="Andrew Butterworth" userId="036b646e-44b9-4566-be25-e351cb6d9ba1" providerId="ADAL" clId="{A4620EB3-76DE-494E-907D-336C0C7EBAD9}" dt="2021-06-03T04:29:03.225" v="490" actId="478"/>
        <pc:sldMkLst>
          <pc:docMk/>
          <pc:sldMk cId="206782794" sldId="260"/>
        </pc:sldMkLst>
        <pc:spChg chg="mod ord">
          <ac:chgData name="Andrew Butterworth" userId="036b646e-44b9-4566-be25-e351cb6d9ba1" providerId="ADAL" clId="{A4620EB3-76DE-494E-907D-336C0C7EBAD9}" dt="2021-06-03T04:28:58.059" v="489" actId="26606"/>
          <ac:spMkLst>
            <pc:docMk/>
            <pc:sldMk cId="206782794" sldId="260"/>
            <ac:spMk id="2" creationId="{7AEDE024-500E-4D27-8AEA-655D39DB79F5}"/>
          </ac:spMkLst>
        </pc:spChg>
        <pc:spChg chg="del">
          <ac:chgData name="Andrew Butterworth" userId="036b646e-44b9-4566-be25-e351cb6d9ba1" providerId="ADAL" clId="{A4620EB3-76DE-494E-907D-336C0C7EBAD9}" dt="2021-06-03T04:28:52.593" v="486" actId="931"/>
          <ac:spMkLst>
            <pc:docMk/>
            <pc:sldMk cId="206782794" sldId="260"/>
            <ac:spMk id="3" creationId="{27B34809-EE71-4D6F-84B3-5263A80B4A7B}"/>
          </ac:spMkLst>
        </pc:spChg>
        <pc:spChg chg="add del mod">
          <ac:chgData name="Andrew Butterworth" userId="036b646e-44b9-4566-be25-e351cb6d9ba1" providerId="ADAL" clId="{A4620EB3-76DE-494E-907D-336C0C7EBAD9}" dt="2021-06-03T04:29:03.225" v="490" actId="478"/>
          <ac:spMkLst>
            <pc:docMk/>
            <pc:sldMk cId="206782794" sldId="260"/>
            <ac:spMk id="6" creationId="{A04080BD-B27E-4843-BC1F-EEE39AF9C1A2}"/>
          </ac:spMkLst>
        </pc:spChg>
        <pc:spChg chg="add">
          <ac:chgData name="Andrew Butterworth" userId="036b646e-44b9-4566-be25-e351cb6d9ba1" providerId="ADAL" clId="{A4620EB3-76DE-494E-907D-336C0C7EBAD9}" dt="2021-06-03T04:28:58.059" v="489" actId="26606"/>
          <ac:spMkLst>
            <pc:docMk/>
            <pc:sldMk cId="206782794" sldId="260"/>
            <ac:spMk id="11" creationId="{4845A0EE-C4C8-4AE1-B3C6-1261368AC036}"/>
          </ac:spMkLst>
        </pc:spChg>
        <pc:picChg chg="add mod">
          <ac:chgData name="Andrew Butterworth" userId="036b646e-44b9-4566-be25-e351cb6d9ba1" providerId="ADAL" clId="{A4620EB3-76DE-494E-907D-336C0C7EBAD9}" dt="2021-06-03T04:28:58.059" v="489" actId="26606"/>
          <ac:picMkLst>
            <pc:docMk/>
            <pc:sldMk cId="206782794" sldId="260"/>
            <ac:picMk id="5" creationId="{B354B24F-56BE-495A-868B-5E8E2C67D406}"/>
          </ac:picMkLst>
        </pc:picChg>
      </pc:sldChg>
      <pc:sldChg chg="addSp modSp new mod setBg setClrOvrMap">
        <pc:chgData name="Andrew Butterworth" userId="036b646e-44b9-4566-be25-e351cb6d9ba1" providerId="ADAL" clId="{A4620EB3-76DE-494E-907D-336C0C7EBAD9}" dt="2021-06-03T04:39:34.537" v="1262" actId="26606"/>
        <pc:sldMkLst>
          <pc:docMk/>
          <pc:sldMk cId="2141435152" sldId="261"/>
        </pc:sldMkLst>
        <pc:spChg chg="mod">
          <ac:chgData name="Andrew Butterworth" userId="036b646e-44b9-4566-be25-e351cb6d9ba1" providerId="ADAL" clId="{A4620EB3-76DE-494E-907D-336C0C7EBAD9}" dt="2021-06-03T04:39:34.537" v="1262" actId="26606"/>
          <ac:spMkLst>
            <pc:docMk/>
            <pc:sldMk cId="2141435152" sldId="261"/>
            <ac:spMk id="2" creationId="{56780945-9475-405E-BF5E-2398D0E59358}"/>
          </ac:spMkLst>
        </pc:spChg>
        <pc:spChg chg="mod">
          <ac:chgData name="Andrew Butterworth" userId="036b646e-44b9-4566-be25-e351cb6d9ba1" providerId="ADAL" clId="{A4620EB3-76DE-494E-907D-336C0C7EBAD9}" dt="2021-06-03T04:39:34.537" v="1262" actId="26606"/>
          <ac:spMkLst>
            <pc:docMk/>
            <pc:sldMk cId="2141435152" sldId="261"/>
            <ac:spMk id="3" creationId="{14E70776-2C7D-4DA7-9B5A-E71C8F003BD0}"/>
          </ac:spMkLst>
        </pc:spChg>
        <pc:spChg chg="add">
          <ac:chgData name="Andrew Butterworth" userId="036b646e-44b9-4566-be25-e351cb6d9ba1" providerId="ADAL" clId="{A4620EB3-76DE-494E-907D-336C0C7EBAD9}" dt="2021-06-03T04:39:34.537" v="1262" actId="26606"/>
          <ac:spMkLst>
            <pc:docMk/>
            <pc:sldMk cId="2141435152" sldId="261"/>
            <ac:spMk id="8" creationId="{AD21898E-86C0-4C8A-A76C-DF33E844C87A}"/>
          </ac:spMkLst>
        </pc:spChg>
        <pc:spChg chg="add">
          <ac:chgData name="Andrew Butterworth" userId="036b646e-44b9-4566-be25-e351cb6d9ba1" providerId="ADAL" clId="{A4620EB3-76DE-494E-907D-336C0C7EBAD9}" dt="2021-06-03T04:39:34.537" v="1262" actId="26606"/>
          <ac:spMkLst>
            <pc:docMk/>
            <pc:sldMk cId="2141435152" sldId="261"/>
            <ac:spMk id="10" creationId="{5C8F04BD-D093-45D0-B54C-50FDB308B4EE}"/>
          </ac:spMkLst>
        </pc:spChg>
      </pc:sldChg>
      <pc:sldChg chg="addSp delSp modSp new mod setBg modAnim">
        <pc:chgData name="Andrew Butterworth" userId="036b646e-44b9-4566-be25-e351cb6d9ba1" providerId="ADAL" clId="{A4620EB3-76DE-494E-907D-336C0C7EBAD9}" dt="2021-06-03T04:39:39.241" v="1263" actId="26606"/>
        <pc:sldMkLst>
          <pc:docMk/>
          <pc:sldMk cId="3420497282" sldId="262"/>
        </pc:sldMkLst>
        <pc:spChg chg="mod">
          <ac:chgData name="Andrew Butterworth" userId="036b646e-44b9-4566-be25-e351cb6d9ba1" providerId="ADAL" clId="{A4620EB3-76DE-494E-907D-336C0C7EBAD9}" dt="2021-06-03T04:39:39.241" v="1263" actId="26606"/>
          <ac:spMkLst>
            <pc:docMk/>
            <pc:sldMk cId="3420497282" sldId="262"/>
            <ac:spMk id="2" creationId="{9893740D-AF17-4557-B9FF-D00FA2770165}"/>
          </ac:spMkLst>
        </pc:spChg>
        <pc:spChg chg="del">
          <ac:chgData name="Andrew Butterworth" userId="036b646e-44b9-4566-be25-e351cb6d9ba1" providerId="ADAL" clId="{A4620EB3-76DE-494E-907D-336C0C7EBAD9}" dt="2021-06-03T04:32:32.042" v="808"/>
          <ac:spMkLst>
            <pc:docMk/>
            <pc:sldMk cId="3420497282" sldId="262"/>
            <ac:spMk id="3" creationId="{AB4B5B98-19F0-4FBD-A210-647686F89D9A}"/>
          </ac:spMkLst>
        </pc:spChg>
        <pc:spChg chg="add">
          <ac:chgData name="Andrew Butterworth" userId="036b646e-44b9-4566-be25-e351cb6d9ba1" providerId="ADAL" clId="{A4620EB3-76DE-494E-907D-336C0C7EBAD9}" dt="2021-06-03T04:39:39.241" v="1263" actId="26606"/>
          <ac:spMkLst>
            <pc:docMk/>
            <pc:sldMk cId="3420497282" sldId="262"/>
            <ac:spMk id="9" creationId="{AF1E5E62-9EB9-408E-AE53-A04A4C8110DE}"/>
          </ac:spMkLst>
        </pc:spChg>
        <pc:spChg chg="add">
          <ac:chgData name="Andrew Butterworth" userId="036b646e-44b9-4566-be25-e351cb6d9ba1" providerId="ADAL" clId="{A4620EB3-76DE-494E-907D-336C0C7EBAD9}" dt="2021-06-03T04:39:39.241" v="1263" actId="26606"/>
          <ac:spMkLst>
            <pc:docMk/>
            <pc:sldMk cId="3420497282" sldId="262"/>
            <ac:spMk id="11" creationId="{9C5704B2-7C5B-4738-AF0D-4A2756A69FA1}"/>
          </ac:spMkLst>
        </pc:spChg>
        <pc:spChg chg="add">
          <ac:chgData name="Andrew Butterworth" userId="036b646e-44b9-4566-be25-e351cb6d9ba1" providerId="ADAL" clId="{A4620EB3-76DE-494E-907D-336C0C7EBAD9}" dt="2021-06-03T04:39:39.241" v="1263" actId="26606"/>
          <ac:spMkLst>
            <pc:docMk/>
            <pc:sldMk cId="3420497282" sldId="262"/>
            <ac:spMk id="13" creationId="{DFB36DC4-A410-4DF1-8453-1D85743F5E07}"/>
          </ac:spMkLst>
        </pc:spChg>
        <pc:picChg chg="add mod">
          <ac:chgData name="Andrew Butterworth" userId="036b646e-44b9-4566-be25-e351cb6d9ba1" providerId="ADAL" clId="{A4620EB3-76DE-494E-907D-336C0C7EBAD9}" dt="2021-06-03T04:39:39.241" v="1263" actId="26606"/>
          <ac:picMkLst>
            <pc:docMk/>
            <pc:sldMk cId="3420497282" sldId="262"/>
            <ac:picMk id="4" creationId="{DD851842-03CB-4159-B78B-0AF4DC101FC7}"/>
          </ac:picMkLst>
        </pc:picChg>
      </pc:sldChg>
      <pc:sldChg chg="addSp delSp modSp new mod setBg">
        <pc:chgData name="Andrew Butterworth" userId="036b646e-44b9-4566-be25-e351cb6d9ba1" providerId="ADAL" clId="{A4620EB3-76DE-494E-907D-336C0C7EBAD9}" dt="2021-06-03T04:39:55.841" v="1269" actId="26606"/>
        <pc:sldMkLst>
          <pc:docMk/>
          <pc:sldMk cId="1590502506" sldId="263"/>
        </pc:sldMkLst>
        <pc:spChg chg="mod">
          <ac:chgData name="Andrew Butterworth" userId="036b646e-44b9-4566-be25-e351cb6d9ba1" providerId="ADAL" clId="{A4620EB3-76DE-494E-907D-336C0C7EBAD9}" dt="2021-06-03T04:39:55.841" v="1269" actId="26606"/>
          <ac:spMkLst>
            <pc:docMk/>
            <pc:sldMk cId="1590502506" sldId="263"/>
            <ac:spMk id="2" creationId="{5545E843-AADB-4291-BCAA-E339CFB96692}"/>
          </ac:spMkLst>
        </pc:spChg>
        <pc:spChg chg="del mod">
          <ac:chgData name="Andrew Butterworth" userId="036b646e-44b9-4566-be25-e351cb6d9ba1" providerId="ADAL" clId="{A4620EB3-76DE-494E-907D-336C0C7EBAD9}" dt="2021-06-03T04:39:55.841" v="1269" actId="26606"/>
          <ac:spMkLst>
            <pc:docMk/>
            <pc:sldMk cId="1590502506" sldId="263"/>
            <ac:spMk id="3" creationId="{96094585-FE29-4FE5-89B5-D29517C9A343}"/>
          </ac:spMkLst>
        </pc:spChg>
        <pc:spChg chg="add">
          <ac:chgData name="Andrew Butterworth" userId="036b646e-44b9-4566-be25-e351cb6d9ba1" providerId="ADAL" clId="{A4620EB3-76DE-494E-907D-336C0C7EBAD9}" dt="2021-06-03T04:39:55.841" v="1269" actId="26606"/>
          <ac:spMkLst>
            <pc:docMk/>
            <pc:sldMk cId="1590502506" sldId="263"/>
            <ac:spMk id="9" creationId="{0C541B88-1AE9-40C3-AFD5-967787C1979F}"/>
          </ac:spMkLst>
        </pc:spChg>
        <pc:spChg chg="add">
          <ac:chgData name="Andrew Butterworth" userId="036b646e-44b9-4566-be25-e351cb6d9ba1" providerId="ADAL" clId="{A4620EB3-76DE-494E-907D-336C0C7EBAD9}" dt="2021-06-03T04:39:55.841" v="1269" actId="26606"/>
          <ac:spMkLst>
            <pc:docMk/>
            <pc:sldMk cId="1590502506" sldId="263"/>
            <ac:spMk id="11" creationId="{E5F17139-31EE-46AC-B04F-DBBD852DD6CB}"/>
          </ac:spMkLst>
        </pc:spChg>
        <pc:spChg chg="add">
          <ac:chgData name="Andrew Butterworth" userId="036b646e-44b9-4566-be25-e351cb6d9ba1" providerId="ADAL" clId="{A4620EB3-76DE-494E-907D-336C0C7EBAD9}" dt="2021-06-03T04:39:55.841" v="1269" actId="26606"/>
          <ac:spMkLst>
            <pc:docMk/>
            <pc:sldMk cId="1590502506" sldId="263"/>
            <ac:spMk id="17" creationId="{89D16701-DA76-4F72-BB63-E2C3FFBDFE0F}"/>
          </ac:spMkLst>
        </pc:spChg>
        <pc:spChg chg="add">
          <ac:chgData name="Andrew Butterworth" userId="036b646e-44b9-4566-be25-e351cb6d9ba1" providerId="ADAL" clId="{A4620EB3-76DE-494E-907D-336C0C7EBAD9}" dt="2021-06-03T04:39:55.841" v="1269" actId="26606"/>
          <ac:spMkLst>
            <pc:docMk/>
            <pc:sldMk cId="1590502506" sldId="263"/>
            <ac:spMk id="19" creationId="{1CC28BE1-9DC6-43FE-9582-39F091098D77}"/>
          </ac:spMkLst>
        </pc:spChg>
        <pc:grpChg chg="add">
          <ac:chgData name="Andrew Butterworth" userId="036b646e-44b9-4566-be25-e351cb6d9ba1" providerId="ADAL" clId="{A4620EB3-76DE-494E-907D-336C0C7EBAD9}" dt="2021-06-03T04:39:55.841" v="1269" actId="26606"/>
          <ac:grpSpMkLst>
            <pc:docMk/>
            <pc:sldMk cId="1590502506" sldId="263"/>
            <ac:grpSpMk id="13" creationId="{7CF625D3-71A3-4F30-A096-8EF334E959D0}"/>
          </ac:grpSpMkLst>
        </pc:grpChg>
        <pc:grpChg chg="add">
          <ac:chgData name="Andrew Butterworth" userId="036b646e-44b9-4566-be25-e351cb6d9ba1" providerId="ADAL" clId="{A4620EB3-76DE-494E-907D-336C0C7EBAD9}" dt="2021-06-03T04:39:55.841" v="1269" actId="26606"/>
          <ac:grpSpMkLst>
            <pc:docMk/>
            <pc:sldMk cId="1590502506" sldId="263"/>
            <ac:grpSpMk id="21" creationId="{AF9AF3F3-CE0C-4125-BDD7-346487FA0B40}"/>
          </ac:grpSpMkLst>
        </pc:grpChg>
        <pc:graphicFrameChg chg="add">
          <ac:chgData name="Andrew Butterworth" userId="036b646e-44b9-4566-be25-e351cb6d9ba1" providerId="ADAL" clId="{A4620EB3-76DE-494E-907D-336C0C7EBAD9}" dt="2021-06-03T04:39:55.841" v="1269" actId="26606"/>
          <ac:graphicFrameMkLst>
            <pc:docMk/>
            <pc:sldMk cId="1590502506" sldId="263"/>
            <ac:graphicFrameMk id="5" creationId="{D62B469A-DE5C-4D2B-B862-84E5F66F7DA9}"/>
          </ac:graphicFrameMkLst>
        </pc:graphicFrameChg>
      </pc:sldChg>
      <pc:sldChg chg="addSp delSp modSp new mod setBg setClrOvrMap">
        <pc:chgData name="Andrew Butterworth" userId="036b646e-44b9-4566-be25-e351cb6d9ba1" providerId="ADAL" clId="{A4620EB3-76DE-494E-907D-336C0C7EBAD9}" dt="2021-06-03T04:39:48.556" v="1268" actId="26606"/>
        <pc:sldMkLst>
          <pc:docMk/>
          <pc:sldMk cId="3085842605" sldId="264"/>
        </pc:sldMkLst>
        <pc:spChg chg="mod">
          <ac:chgData name="Andrew Butterworth" userId="036b646e-44b9-4566-be25-e351cb6d9ba1" providerId="ADAL" clId="{A4620EB3-76DE-494E-907D-336C0C7EBAD9}" dt="2021-06-03T04:39:48.556" v="1268" actId="26606"/>
          <ac:spMkLst>
            <pc:docMk/>
            <pc:sldMk cId="3085842605" sldId="264"/>
            <ac:spMk id="2" creationId="{2DA345CA-CF6B-48C5-B996-C94A226EE140}"/>
          </ac:spMkLst>
        </pc:spChg>
        <pc:spChg chg="add del">
          <ac:chgData name="Andrew Butterworth" userId="036b646e-44b9-4566-be25-e351cb6d9ba1" providerId="ADAL" clId="{A4620EB3-76DE-494E-907D-336C0C7EBAD9}" dt="2021-06-03T04:33:39.114" v="965" actId="478"/>
          <ac:spMkLst>
            <pc:docMk/>
            <pc:sldMk cId="3085842605" sldId="264"/>
            <ac:spMk id="3" creationId="{17696499-9F7C-44D0-9DE0-4A46DA514644}"/>
          </ac:spMkLst>
        </pc:spChg>
        <pc:spChg chg="add del">
          <ac:chgData name="Andrew Butterworth" userId="036b646e-44b9-4566-be25-e351cb6d9ba1" providerId="ADAL" clId="{A4620EB3-76DE-494E-907D-336C0C7EBAD9}" dt="2021-06-03T04:39:48.492" v="1267" actId="26606"/>
          <ac:spMkLst>
            <pc:docMk/>
            <pc:sldMk cId="3085842605" sldId="264"/>
            <ac:spMk id="7" creationId="{C66F2F30-5DC0-44A0-BFA6-E12F46ED16DA}"/>
          </ac:spMkLst>
        </pc:spChg>
        <pc:spChg chg="add del">
          <ac:chgData name="Andrew Butterworth" userId="036b646e-44b9-4566-be25-e351cb6d9ba1" providerId="ADAL" clId="{A4620EB3-76DE-494E-907D-336C0C7EBAD9}" dt="2021-06-03T04:39:47.742" v="1265" actId="26606"/>
          <ac:spMkLst>
            <pc:docMk/>
            <pc:sldMk cId="3085842605" sldId="264"/>
            <ac:spMk id="8" creationId="{E49CC64F-7275-4E33-961B-0C5CDC439875}"/>
          </ac:spMkLst>
        </pc:spChg>
        <pc:spChg chg="add del">
          <ac:chgData name="Andrew Butterworth" userId="036b646e-44b9-4566-be25-e351cb6d9ba1" providerId="ADAL" clId="{A4620EB3-76DE-494E-907D-336C0C7EBAD9}" dt="2021-06-03T04:39:48.492" v="1267" actId="26606"/>
          <ac:spMkLst>
            <pc:docMk/>
            <pc:sldMk cId="3085842605" sldId="264"/>
            <ac:spMk id="9" creationId="{85872F57-7F42-4F97-8391-DDC8D0054C03}"/>
          </ac:spMkLst>
        </pc:spChg>
        <pc:spChg chg="add del">
          <ac:chgData name="Andrew Butterworth" userId="036b646e-44b9-4566-be25-e351cb6d9ba1" providerId="ADAL" clId="{A4620EB3-76DE-494E-907D-336C0C7EBAD9}" dt="2021-06-03T04:39:48.492" v="1267" actId="26606"/>
          <ac:spMkLst>
            <pc:docMk/>
            <pc:sldMk cId="3085842605" sldId="264"/>
            <ac:spMk id="11" creationId="{04DC2037-48A0-4F22-B9D4-8EAEBC780AB4}"/>
          </ac:spMkLst>
        </pc:spChg>
        <pc:spChg chg="add del">
          <ac:chgData name="Andrew Butterworth" userId="036b646e-44b9-4566-be25-e351cb6d9ba1" providerId="ADAL" clId="{A4620EB3-76DE-494E-907D-336C0C7EBAD9}" dt="2021-06-03T04:39:48.492" v="1267" actId="26606"/>
          <ac:spMkLst>
            <pc:docMk/>
            <pc:sldMk cId="3085842605" sldId="264"/>
            <ac:spMk id="13" creationId="{0006CBFD-ADA0-43D1-9332-9C34CA1C76ED}"/>
          </ac:spMkLst>
        </pc:spChg>
        <pc:spChg chg="add del">
          <ac:chgData name="Andrew Butterworth" userId="036b646e-44b9-4566-be25-e351cb6d9ba1" providerId="ADAL" clId="{A4620EB3-76DE-494E-907D-336C0C7EBAD9}" dt="2021-06-03T04:39:48.492" v="1267" actId="26606"/>
          <ac:spMkLst>
            <pc:docMk/>
            <pc:sldMk cId="3085842605" sldId="264"/>
            <ac:spMk id="15" creationId="{2B931666-F28F-45F3-A074-66D2272D580B}"/>
          </ac:spMkLst>
        </pc:spChg>
        <pc:spChg chg="add">
          <ac:chgData name="Andrew Butterworth" userId="036b646e-44b9-4566-be25-e351cb6d9ba1" providerId="ADAL" clId="{A4620EB3-76DE-494E-907D-336C0C7EBAD9}" dt="2021-06-03T04:39:48.556" v="1268" actId="26606"/>
          <ac:spMkLst>
            <pc:docMk/>
            <pc:sldMk cId="3085842605" sldId="264"/>
            <ac:spMk id="17" creationId="{E49CC64F-7275-4E33-961B-0C5CDC439875}"/>
          </ac:spMkLst>
        </pc:spChg>
        <pc:picChg chg="add del">
          <ac:chgData name="Andrew Butterworth" userId="036b646e-44b9-4566-be25-e351cb6d9ba1" providerId="ADAL" clId="{A4620EB3-76DE-494E-907D-336C0C7EBAD9}" dt="2021-06-03T04:39:47.742" v="1265" actId="26606"/>
          <ac:picMkLst>
            <pc:docMk/>
            <pc:sldMk cId="3085842605" sldId="264"/>
            <ac:picMk id="4" creationId="{FE2905C1-934B-44C1-9220-6877975529F3}"/>
          </ac:picMkLst>
        </pc:picChg>
        <pc:picChg chg="add">
          <ac:chgData name="Andrew Butterworth" userId="036b646e-44b9-4566-be25-e351cb6d9ba1" providerId="ADAL" clId="{A4620EB3-76DE-494E-907D-336C0C7EBAD9}" dt="2021-06-03T04:39:48.556" v="1268" actId="26606"/>
          <ac:picMkLst>
            <pc:docMk/>
            <pc:sldMk cId="3085842605" sldId="264"/>
            <ac:picMk id="18" creationId="{FE2905C1-934B-44C1-9220-6877975529F3}"/>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87776-5FEE-4F04-A0B1-8DE5DEF77E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9248C97-54A4-483F-BD3E-0E75312135E0}">
      <dgm:prSet/>
      <dgm:spPr/>
      <dgm:t>
        <a:bodyPr/>
        <a:lstStyle/>
        <a:p>
          <a:r>
            <a:rPr lang="en-US"/>
            <a:t>• Biodiversity – the variety of life in the world</a:t>
          </a:r>
        </a:p>
      </dgm:t>
    </dgm:pt>
    <dgm:pt modelId="{7BEBD12B-2DDE-4F42-9139-7DC500498660}" type="parTrans" cxnId="{C28BC0D3-977C-4BC3-8EA6-650722A65273}">
      <dgm:prSet/>
      <dgm:spPr/>
      <dgm:t>
        <a:bodyPr/>
        <a:lstStyle/>
        <a:p>
          <a:endParaRPr lang="en-US"/>
        </a:p>
      </dgm:t>
    </dgm:pt>
    <dgm:pt modelId="{3CDE3720-D1E1-4DF4-98B4-259B0F4D81EE}" type="sibTrans" cxnId="{C28BC0D3-977C-4BC3-8EA6-650722A65273}">
      <dgm:prSet/>
      <dgm:spPr/>
      <dgm:t>
        <a:bodyPr/>
        <a:lstStyle/>
        <a:p>
          <a:endParaRPr lang="en-US"/>
        </a:p>
      </dgm:t>
    </dgm:pt>
    <dgm:pt modelId="{6EBB0E7F-5D82-46C9-8347-7235310F8DAD}">
      <dgm:prSet/>
      <dgm:spPr/>
      <dgm:t>
        <a:bodyPr/>
        <a:lstStyle/>
        <a:p>
          <a:r>
            <a:rPr lang="en-US"/>
            <a:t>• Ecosystem – a group of living organisms that interact with each other</a:t>
          </a:r>
        </a:p>
      </dgm:t>
    </dgm:pt>
    <dgm:pt modelId="{97CC18C3-CFFE-4E28-9ABC-DFFFE12F5130}" type="parTrans" cxnId="{94E6385A-ABAF-4B9D-BE1D-207FA77DCD14}">
      <dgm:prSet/>
      <dgm:spPr/>
      <dgm:t>
        <a:bodyPr/>
        <a:lstStyle/>
        <a:p>
          <a:endParaRPr lang="en-US"/>
        </a:p>
      </dgm:t>
    </dgm:pt>
    <dgm:pt modelId="{FB5B1FA4-0AF1-470D-8AF7-1E47292D20A3}" type="sibTrans" cxnId="{94E6385A-ABAF-4B9D-BE1D-207FA77DCD14}">
      <dgm:prSet/>
      <dgm:spPr/>
      <dgm:t>
        <a:bodyPr/>
        <a:lstStyle/>
        <a:p>
          <a:endParaRPr lang="en-US"/>
        </a:p>
      </dgm:t>
    </dgm:pt>
    <dgm:pt modelId="{C7231A2A-7244-4817-B98F-A4F84C823C23}">
      <dgm:prSet/>
      <dgm:spPr/>
      <dgm:t>
        <a:bodyPr/>
        <a:lstStyle/>
        <a:p>
          <a:r>
            <a:rPr lang="en-US"/>
            <a:t>• Sustainable – able to be maintained</a:t>
          </a:r>
        </a:p>
      </dgm:t>
    </dgm:pt>
    <dgm:pt modelId="{8FD3F1EE-3FE7-44DB-84AA-96B7B6FA08B9}" type="parTrans" cxnId="{76FCE8E6-A191-4741-AE02-76D7BD2ADA3C}">
      <dgm:prSet/>
      <dgm:spPr/>
      <dgm:t>
        <a:bodyPr/>
        <a:lstStyle/>
        <a:p>
          <a:endParaRPr lang="en-US"/>
        </a:p>
      </dgm:t>
    </dgm:pt>
    <dgm:pt modelId="{76280FD1-A479-4D23-BAB7-8C957491FA50}" type="sibTrans" cxnId="{76FCE8E6-A191-4741-AE02-76D7BD2ADA3C}">
      <dgm:prSet/>
      <dgm:spPr/>
      <dgm:t>
        <a:bodyPr/>
        <a:lstStyle/>
        <a:p>
          <a:endParaRPr lang="en-US"/>
        </a:p>
      </dgm:t>
    </dgm:pt>
    <dgm:pt modelId="{48DC3E84-7C93-472E-B229-03F8B50A4EE3}">
      <dgm:prSet/>
      <dgm:spPr/>
      <dgm:t>
        <a:bodyPr/>
        <a:lstStyle/>
        <a:p>
          <a:r>
            <a:rPr lang="en-US"/>
            <a:t>• Regenerative – to regrow or be renewed or restored</a:t>
          </a:r>
        </a:p>
      </dgm:t>
    </dgm:pt>
    <dgm:pt modelId="{A97D98C0-DA44-4A30-85CF-47298B428E91}" type="parTrans" cxnId="{329F8C36-2FED-40DA-8683-D72F98B1BDC5}">
      <dgm:prSet/>
      <dgm:spPr/>
      <dgm:t>
        <a:bodyPr/>
        <a:lstStyle/>
        <a:p>
          <a:endParaRPr lang="en-US"/>
        </a:p>
      </dgm:t>
    </dgm:pt>
    <dgm:pt modelId="{4872BFFE-02C2-410A-B134-2D24669C3BCD}" type="sibTrans" cxnId="{329F8C36-2FED-40DA-8683-D72F98B1BDC5}">
      <dgm:prSet/>
      <dgm:spPr/>
      <dgm:t>
        <a:bodyPr/>
        <a:lstStyle/>
        <a:p>
          <a:endParaRPr lang="en-US"/>
        </a:p>
      </dgm:t>
    </dgm:pt>
    <dgm:pt modelId="{A7217A1D-8E19-4BD3-BF16-0F2BB225A3EF}">
      <dgm:prSet/>
      <dgm:spPr/>
      <dgm:t>
        <a:bodyPr/>
        <a:lstStyle/>
        <a:p>
          <a:r>
            <a:rPr lang="en-US"/>
            <a:t>• Coexist – to exist in the same time and place</a:t>
          </a:r>
        </a:p>
      </dgm:t>
    </dgm:pt>
    <dgm:pt modelId="{F9781C50-9D87-4ADB-95F4-4443340BF297}" type="parTrans" cxnId="{8B70337A-B33F-4812-8D4A-5B6C1B004FA9}">
      <dgm:prSet/>
      <dgm:spPr/>
      <dgm:t>
        <a:bodyPr/>
        <a:lstStyle/>
        <a:p>
          <a:endParaRPr lang="en-US"/>
        </a:p>
      </dgm:t>
    </dgm:pt>
    <dgm:pt modelId="{F7E303A7-20C9-46E4-9ADA-668DBB26C277}" type="sibTrans" cxnId="{8B70337A-B33F-4812-8D4A-5B6C1B004FA9}">
      <dgm:prSet/>
      <dgm:spPr/>
      <dgm:t>
        <a:bodyPr/>
        <a:lstStyle/>
        <a:p>
          <a:endParaRPr lang="en-US"/>
        </a:p>
      </dgm:t>
    </dgm:pt>
    <dgm:pt modelId="{FC792273-8B86-4AD8-9C21-2A48CF2AA0E8}" type="pres">
      <dgm:prSet presAssocID="{49E87776-5FEE-4F04-A0B1-8DE5DEF77E7F}" presName="root" presStyleCnt="0">
        <dgm:presLayoutVars>
          <dgm:dir/>
          <dgm:resizeHandles val="exact"/>
        </dgm:presLayoutVars>
      </dgm:prSet>
      <dgm:spPr/>
    </dgm:pt>
    <dgm:pt modelId="{A5F2715A-414A-4F04-B79E-86483E0D692A}" type="pres">
      <dgm:prSet presAssocID="{19248C97-54A4-483F-BD3E-0E75312135E0}" presName="compNode" presStyleCnt="0"/>
      <dgm:spPr/>
    </dgm:pt>
    <dgm:pt modelId="{00803471-9E0E-4EF9-83A6-98A778215440}" type="pres">
      <dgm:prSet presAssocID="{19248C97-54A4-483F-BD3E-0E75312135E0}" presName="bgRect" presStyleLbl="bgShp" presStyleIdx="0" presStyleCnt="5"/>
      <dgm:spPr/>
    </dgm:pt>
    <dgm:pt modelId="{E30F140C-073E-4494-8B67-57F1F6713652}" type="pres">
      <dgm:prSet presAssocID="{19248C97-54A4-483F-BD3E-0E75312135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est scene"/>
        </a:ext>
      </dgm:extLst>
    </dgm:pt>
    <dgm:pt modelId="{AF3D921F-3B23-4812-8085-D486F8C99550}" type="pres">
      <dgm:prSet presAssocID="{19248C97-54A4-483F-BD3E-0E75312135E0}" presName="spaceRect" presStyleCnt="0"/>
      <dgm:spPr/>
    </dgm:pt>
    <dgm:pt modelId="{919D7373-B7CB-40E4-85D5-1EEB678D7CD7}" type="pres">
      <dgm:prSet presAssocID="{19248C97-54A4-483F-BD3E-0E75312135E0}" presName="parTx" presStyleLbl="revTx" presStyleIdx="0" presStyleCnt="5">
        <dgm:presLayoutVars>
          <dgm:chMax val="0"/>
          <dgm:chPref val="0"/>
        </dgm:presLayoutVars>
      </dgm:prSet>
      <dgm:spPr/>
    </dgm:pt>
    <dgm:pt modelId="{B1DE1F21-1D90-4928-B284-4300C68A49A3}" type="pres">
      <dgm:prSet presAssocID="{3CDE3720-D1E1-4DF4-98B4-259B0F4D81EE}" presName="sibTrans" presStyleCnt="0"/>
      <dgm:spPr/>
    </dgm:pt>
    <dgm:pt modelId="{63BC419A-F0EB-430E-811E-703782574FEF}" type="pres">
      <dgm:prSet presAssocID="{6EBB0E7F-5D82-46C9-8347-7235310F8DAD}" presName="compNode" presStyleCnt="0"/>
      <dgm:spPr/>
    </dgm:pt>
    <dgm:pt modelId="{54E5154C-EB10-4582-BAC5-45CA14A26E4D}" type="pres">
      <dgm:prSet presAssocID="{6EBB0E7F-5D82-46C9-8347-7235310F8DAD}" presName="bgRect" presStyleLbl="bgShp" presStyleIdx="1" presStyleCnt="5"/>
      <dgm:spPr/>
    </dgm:pt>
    <dgm:pt modelId="{D185A8BA-1112-48BC-ADB2-954D5B80825A}" type="pres">
      <dgm:prSet presAssocID="{6EBB0E7F-5D82-46C9-8347-7235310F8DA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037B3229-326A-4EA8-9B72-531BE9ADEDB7}" type="pres">
      <dgm:prSet presAssocID="{6EBB0E7F-5D82-46C9-8347-7235310F8DAD}" presName="spaceRect" presStyleCnt="0"/>
      <dgm:spPr/>
    </dgm:pt>
    <dgm:pt modelId="{4AC14163-018B-4B3D-B49E-0F569890CD13}" type="pres">
      <dgm:prSet presAssocID="{6EBB0E7F-5D82-46C9-8347-7235310F8DAD}" presName="parTx" presStyleLbl="revTx" presStyleIdx="1" presStyleCnt="5">
        <dgm:presLayoutVars>
          <dgm:chMax val="0"/>
          <dgm:chPref val="0"/>
        </dgm:presLayoutVars>
      </dgm:prSet>
      <dgm:spPr/>
    </dgm:pt>
    <dgm:pt modelId="{2888C49A-E45E-4AAA-B232-1EF5079142D4}" type="pres">
      <dgm:prSet presAssocID="{FB5B1FA4-0AF1-470D-8AF7-1E47292D20A3}" presName="sibTrans" presStyleCnt="0"/>
      <dgm:spPr/>
    </dgm:pt>
    <dgm:pt modelId="{A9E04C92-A325-4587-BD24-E2C72837D846}" type="pres">
      <dgm:prSet presAssocID="{C7231A2A-7244-4817-B98F-A4F84C823C23}" presName="compNode" presStyleCnt="0"/>
      <dgm:spPr/>
    </dgm:pt>
    <dgm:pt modelId="{25410365-6026-46E9-823C-7A88746D7D0D}" type="pres">
      <dgm:prSet presAssocID="{C7231A2A-7244-4817-B98F-A4F84C823C23}" presName="bgRect" presStyleLbl="bgShp" presStyleIdx="2" presStyleCnt="5"/>
      <dgm:spPr/>
    </dgm:pt>
    <dgm:pt modelId="{67847CBC-F6B1-43CB-97B6-CAF989E1E848}" type="pres">
      <dgm:prSet presAssocID="{C7231A2A-7244-4817-B98F-A4F84C823C2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Sign"/>
        </a:ext>
      </dgm:extLst>
    </dgm:pt>
    <dgm:pt modelId="{897D9832-1C7F-4C54-A790-C32666DACBDD}" type="pres">
      <dgm:prSet presAssocID="{C7231A2A-7244-4817-B98F-A4F84C823C23}" presName="spaceRect" presStyleCnt="0"/>
      <dgm:spPr/>
    </dgm:pt>
    <dgm:pt modelId="{20A54BD9-1416-44DA-AF8A-FA7C3A6E100C}" type="pres">
      <dgm:prSet presAssocID="{C7231A2A-7244-4817-B98F-A4F84C823C23}" presName="parTx" presStyleLbl="revTx" presStyleIdx="2" presStyleCnt="5">
        <dgm:presLayoutVars>
          <dgm:chMax val="0"/>
          <dgm:chPref val="0"/>
        </dgm:presLayoutVars>
      </dgm:prSet>
      <dgm:spPr/>
    </dgm:pt>
    <dgm:pt modelId="{0413DDB9-CF62-481A-8CCD-6ECB774A0B22}" type="pres">
      <dgm:prSet presAssocID="{76280FD1-A479-4D23-BAB7-8C957491FA50}" presName="sibTrans" presStyleCnt="0"/>
      <dgm:spPr/>
    </dgm:pt>
    <dgm:pt modelId="{E6562B14-53A4-47A3-905A-FACFEBA7D593}" type="pres">
      <dgm:prSet presAssocID="{48DC3E84-7C93-472E-B229-03F8B50A4EE3}" presName="compNode" presStyleCnt="0"/>
      <dgm:spPr/>
    </dgm:pt>
    <dgm:pt modelId="{B801A5D1-C257-4779-898D-3EE744E1D28F}" type="pres">
      <dgm:prSet presAssocID="{48DC3E84-7C93-472E-B229-03F8B50A4EE3}" presName="bgRect" presStyleLbl="bgShp" presStyleIdx="3" presStyleCnt="5"/>
      <dgm:spPr/>
    </dgm:pt>
    <dgm:pt modelId="{46DCFA8E-8FE4-45F7-9AD2-1BC10DDBBC63}" type="pres">
      <dgm:prSet presAssocID="{48DC3E84-7C93-472E-B229-03F8B50A4EE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heelbarrow"/>
        </a:ext>
      </dgm:extLst>
    </dgm:pt>
    <dgm:pt modelId="{E7F5B9B2-E77C-4F7F-80C1-8E71B4258B41}" type="pres">
      <dgm:prSet presAssocID="{48DC3E84-7C93-472E-B229-03F8B50A4EE3}" presName="spaceRect" presStyleCnt="0"/>
      <dgm:spPr/>
    </dgm:pt>
    <dgm:pt modelId="{577C46F3-6AFC-40F5-AA46-F0782F1D6759}" type="pres">
      <dgm:prSet presAssocID="{48DC3E84-7C93-472E-B229-03F8B50A4EE3}" presName="parTx" presStyleLbl="revTx" presStyleIdx="3" presStyleCnt="5">
        <dgm:presLayoutVars>
          <dgm:chMax val="0"/>
          <dgm:chPref val="0"/>
        </dgm:presLayoutVars>
      </dgm:prSet>
      <dgm:spPr/>
    </dgm:pt>
    <dgm:pt modelId="{FFAD137D-CA74-487B-8C5B-08BE4D8B67DF}" type="pres">
      <dgm:prSet presAssocID="{4872BFFE-02C2-410A-B134-2D24669C3BCD}" presName="sibTrans" presStyleCnt="0"/>
      <dgm:spPr/>
    </dgm:pt>
    <dgm:pt modelId="{0B21438B-1344-4280-8F50-2B0BC13CCC48}" type="pres">
      <dgm:prSet presAssocID="{A7217A1D-8E19-4BD3-BF16-0F2BB225A3EF}" presName="compNode" presStyleCnt="0"/>
      <dgm:spPr/>
    </dgm:pt>
    <dgm:pt modelId="{7B2FCCBC-B7CA-494D-A8EA-E5567D8860C4}" type="pres">
      <dgm:prSet presAssocID="{A7217A1D-8E19-4BD3-BF16-0F2BB225A3EF}" presName="bgRect" presStyleLbl="bgShp" presStyleIdx="4" presStyleCnt="5"/>
      <dgm:spPr/>
    </dgm:pt>
    <dgm:pt modelId="{756DD5DD-96D6-4FE5-9A59-E325638B0386}" type="pres">
      <dgm:prSet presAssocID="{A7217A1D-8E19-4BD3-BF16-0F2BB225A3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C90539A4-85DF-45D3-BED1-AD4E47D08112}" type="pres">
      <dgm:prSet presAssocID="{A7217A1D-8E19-4BD3-BF16-0F2BB225A3EF}" presName="spaceRect" presStyleCnt="0"/>
      <dgm:spPr/>
    </dgm:pt>
    <dgm:pt modelId="{68001683-2EA2-4898-96D3-284C516DE5AE}" type="pres">
      <dgm:prSet presAssocID="{A7217A1D-8E19-4BD3-BF16-0F2BB225A3EF}" presName="parTx" presStyleLbl="revTx" presStyleIdx="4" presStyleCnt="5">
        <dgm:presLayoutVars>
          <dgm:chMax val="0"/>
          <dgm:chPref val="0"/>
        </dgm:presLayoutVars>
      </dgm:prSet>
      <dgm:spPr/>
    </dgm:pt>
  </dgm:ptLst>
  <dgm:cxnLst>
    <dgm:cxn modelId="{329F8C36-2FED-40DA-8683-D72F98B1BDC5}" srcId="{49E87776-5FEE-4F04-A0B1-8DE5DEF77E7F}" destId="{48DC3E84-7C93-472E-B229-03F8B50A4EE3}" srcOrd="3" destOrd="0" parTransId="{A97D98C0-DA44-4A30-85CF-47298B428E91}" sibTransId="{4872BFFE-02C2-410A-B134-2D24669C3BCD}"/>
    <dgm:cxn modelId="{FFCBB36D-321E-44BD-A5E0-AB603D7CB6FC}" type="presOf" srcId="{49E87776-5FEE-4F04-A0B1-8DE5DEF77E7F}" destId="{FC792273-8B86-4AD8-9C21-2A48CF2AA0E8}" srcOrd="0" destOrd="0" presId="urn:microsoft.com/office/officeart/2018/2/layout/IconVerticalSolidList"/>
    <dgm:cxn modelId="{8B70337A-B33F-4812-8D4A-5B6C1B004FA9}" srcId="{49E87776-5FEE-4F04-A0B1-8DE5DEF77E7F}" destId="{A7217A1D-8E19-4BD3-BF16-0F2BB225A3EF}" srcOrd="4" destOrd="0" parTransId="{F9781C50-9D87-4ADB-95F4-4443340BF297}" sibTransId="{F7E303A7-20C9-46E4-9ADA-668DBB26C277}"/>
    <dgm:cxn modelId="{94E6385A-ABAF-4B9D-BE1D-207FA77DCD14}" srcId="{49E87776-5FEE-4F04-A0B1-8DE5DEF77E7F}" destId="{6EBB0E7F-5D82-46C9-8347-7235310F8DAD}" srcOrd="1" destOrd="0" parTransId="{97CC18C3-CFFE-4E28-9ABC-DFFFE12F5130}" sibTransId="{FB5B1FA4-0AF1-470D-8AF7-1E47292D20A3}"/>
    <dgm:cxn modelId="{9273937F-6D8E-4FB0-ACAD-395870BB45A0}" type="presOf" srcId="{6EBB0E7F-5D82-46C9-8347-7235310F8DAD}" destId="{4AC14163-018B-4B3D-B49E-0F569890CD13}" srcOrd="0" destOrd="0" presId="urn:microsoft.com/office/officeart/2018/2/layout/IconVerticalSolidList"/>
    <dgm:cxn modelId="{5E0BFE9C-FA36-4993-9FD5-23A2AEF1D1ED}" type="presOf" srcId="{48DC3E84-7C93-472E-B229-03F8B50A4EE3}" destId="{577C46F3-6AFC-40F5-AA46-F0782F1D6759}" srcOrd="0" destOrd="0" presId="urn:microsoft.com/office/officeart/2018/2/layout/IconVerticalSolidList"/>
    <dgm:cxn modelId="{D65BD5B7-B4C1-4D7E-8A6C-4830ADE14023}" type="presOf" srcId="{C7231A2A-7244-4817-B98F-A4F84C823C23}" destId="{20A54BD9-1416-44DA-AF8A-FA7C3A6E100C}" srcOrd="0" destOrd="0" presId="urn:microsoft.com/office/officeart/2018/2/layout/IconVerticalSolidList"/>
    <dgm:cxn modelId="{D870F8CA-CBF0-4E1D-A909-60C49E2D8C4E}" type="presOf" srcId="{A7217A1D-8E19-4BD3-BF16-0F2BB225A3EF}" destId="{68001683-2EA2-4898-96D3-284C516DE5AE}" srcOrd="0" destOrd="0" presId="urn:microsoft.com/office/officeart/2018/2/layout/IconVerticalSolidList"/>
    <dgm:cxn modelId="{C28BC0D3-977C-4BC3-8EA6-650722A65273}" srcId="{49E87776-5FEE-4F04-A0B1-8DE5DEF77E7F}" destId="{19248C97-54A4-483F-BD3E-0E75312135E0}" srcOrd="0" destOrd="0" parTransId="{7BEBD12B-2DDE-4F42-9139-7DC500498660}" sibTransId="{3CDE3720-D1E1-4DF4-98B4-259B0F4D81EE}"/>
    <dgm:cxn modelId="{76FCE8E6-A191-4741-AE02-76D7BD2ADA3C}" srcId="{49E87776-5FEE-4F04-A0B1-8DE5DEF77E7F}" destId="{C7231A2A-7244-4817-B98F-A4F84C823C23}" srcOrd="2" destOrd="0" parTransId="{8FD3F1EE-3FE7-44DB-84AA-96B7B6FA08B9}" sibTransId="{76280FD1-A479-4D23-BAB7-8C957491FA50}"/>
    <dgm:cxn modelId="{64B77CE8-B7CA-4BBA-A589-85A70A8F46E6}" type="presOf" srcId="{19248C97-54A4-483F-BD3E-0E75312135E0}" destId="{919D7373-B7CB-40E4-85D5-1EEB678D7CD7}" srcOrd="0" destOrd="0" presId="urn:microsoft.com/office/officeart/2018/2/layout/IconVerticalSolidList"/>
    <dgm:cxn modelId="{71E316D2-F8C3-4238-80FA-A48363E1CAB2}" type="presParOf" srcId="{FC792273-8B86-4AD8-9C21-2A48CF2AA0E8}" destId="{A5F2715A-414A-4F04-B79E-86483E0D692A}" srcOrd="0" destOrd="0" presId="urn:microsoft.com/office/officeart/2018/2/layout/IconVerticalSolidList"/>
    <dgm:cxn modelId="{3EC006FD-8AD6-44CD-93B9-CD38FDDF6CFE}" type="presParOf" srcId="{A5F2715A-414A-4F04-B79E-86483E0D692A}" destId="{00803471-9E0E-4EF9-83A6-98A778215440}" srcOrd="0" destOrd="0" presId="urn:microsoft.com/office/officeart/2018/2/layout/IconVerticalSolidList"/>
    <dgm:cxn modelId="{3806BEBE-A50B-479E-A0C2-A4221BCC912A}" type="presParOf" srcId="{A5F2715A-414A-4F04-B79E-86483E0D692A}" destId="{E30F140C-073E-4494-8B67-57F1F6713652}" srcOrd="1" destOrd="0" presId="urn:microsoft.com/office/officeart/2018/2/layout/IconVerticalSolidList"/>
    <dgm:cxn modelId="{413B1E2C-596E-4678-901E-0F4D56B72B19}" type="presParOf" srcId="{A5F2715A-414A-4F04-B79E-86483E0D692A}" destId="{AF3D921F-3B23-4812-8085-D486F8C99550}" srcOrd="2" destOrd="0" presId="urn:microsoft.com/office/officeart/2018/2/layout/IconVerticalSolidList"/>
    <dgm:cxn modelId="{7F1B1E01-1A11-436C-8717-713C140B388A}" type="presParOf" srcId="{A5F2715A-414A-4F04-B79E-86483E0D692A}" destId="{919D7373-B7CB-40E4-85D5-1EEB678D7CD7}" srcOrd="3" destOrd="0" presId="urn:microsoft.com/office/officeart/2018/2/layout/IconVerticalSolidList"/>
    <dgm:cxn modelId="{8DBBE41A-7136-4AA5-B43B-85C7AA8EB1C5}" type="presParOf" srcId="{FC792273-8B86-4AD8-9C21-2A48CF2AA0E8}" destId="{B1DE1F21-1D90-4928-B284-4300C68A49A3}" srcOrd="1" destOrd="0" presId="urn:microsoft.com/office/officeart/2018/2/layout/IconVerticalSolidList"/>
    <dgm:cxn modelId="{1FE96467-8409-43D9-9ADE-E3C9E8756A77}" type="presParOf" srcId="{FC792273-8B86-4AD8-9C21-2A48CF2AA0E8}" destId="{63BC419A-F0EB-430E-811E-703782574FEF}" srcOrd="2" destOrd="0" presId="urn:microsoft.com/office/officeart/2018/2/layout/IconVerticalSolidList"/>
    <dgm:cxn modelId="{78D09929-F50B-4D6C-B205-F2C24E39B35E}" type="presParOf" srcId="{63BC419A-F0EB-430E-811E-703782574FEF}" destId="{54E5154C-EB10-4582-BAC5-45CA14A26E4D}" srcOrd="0" destOrd="0" presId="urn:microsoft.com/office/officeart/2018/2/layout/IconVerticalSolidList"/>
    <dgm:cxn modelId="{D342101D-D631-4E52-B52C-FEA986144F77}" type="presParOf" srcId="{63BC419A-F0EB-430E-811E-703782574FEF}" destId="{D185A8BA-1112-48BC-ADB2-954D5B80825A}" srcOrd="1" destOrd="0" presId="urn:microsoft.com/office/officeart/2018/2/layout/IconVerticalSolidList"/>
    <dgm:cxn modelId="{6FFC5E6C-42D7-4546-8740-256B297FCD13}" type="presParOf" srcId="{63BC419A-F0EB-430E-811E-703782574FEF}" destId="{037B3229-326A-4EA8-9B72-531BE9ADEDB7}" srcOrd="2" destOrd="0" presId="urn:microsoft.com/office/officeart/2018/2/layout/IconVerticalSolidList"/>
    <dgm:cxn modelId="{843C28CE-0F9C-48F8-BF07-7DE5BE9DC5BD}" type="presParOf" srcId="{63BC419A-F0EB-430E-811E-703782574FEF}" destId="{4AC14163-018B-4B3D-B49E-0F569890CD13}" srcOrd="3" destOrd="0" presId="urn:microsoft.com/office/officeart/2018/2/layout/IconVerticalSolidList"/>
    <dgm:cxn modelId="{C069F4EC-8E44-43D2-AA9B-17AA1C718EB0}" type="presParOf" srcId="{FC792273-8B86-4AD8-9C21-2A48CF2AA0E8}" destId="{2888C49A-E45E-4AAA-B232-1EF5079142D4}" srcOrd="3" destOrd="0" presId="urn:microsoft.com/office/officeart/2018/2/layout/IconVerticalSolidList"/>
    <dgm:cxn modelId="{E68B0013-914F-4060-8CEA-28E0332FEC6C}" type="presParOf" srcId="{FC792273-8B86-4AD8-9C21-2A48CF2AA0E8}" destId="{A9E04C92-A325-4587-BD24-E2C72837D846}" srcOrd="4" destOrd="0" presId="urn:microsoft.com/office/officeart/2018/2/layout/IconVerticalSolidList"/>
    <dgm:cxn modelId="{A63A6975-29FC-48CF-97ED-7505D675B082}" type="presParOf" srcId="{A9E04C92-A325-4587-BD24-E2C72837D846}" destId="{25410365-6026-46E9-823C-7A88746D7D0D}" srcOrd="0" destOrd="0" presId="urn:microsoft.com/office/officeart/2018/2/layout/IconVerticalSolidList"/>
    <dgm:cxn modelId="{05CC0CE0-9BA9-429B-8329-B429F3DDBC39}" type="presParOf" srcId="{A9E04C92-A325-4587-BD24-E2C72837D846}" destId="{67847CBC-F6B1-43CB-97B6-CAF989E1E848}" srcOrd="1" destOrd="0" presId="urn:microsoft.com/office/officeart/2018/2/layout/IconVerticalSolidList"/>
    <dgm:cxn modelId="{83AEC647-0A38-40B7-B49B-34E4B297ADDC}" type="presParOf" srcId="{A9E04C92-A325-4587-BD24-E2C72837D846}" destId="{897D9832-1C7F-4C54-A790-C32666DACBDD}" srcOrd="2" destOrd="0" presId="urn:microsoft.com/office/officeart/2018/2/layout/IconVerticalSolidList"/>
    <dgm:cxn modelId="{AFFABD52-FAEB-44AC-82F2-830F07551262}" type="presParOf" srcId="{A9E04C92-A325-4587-BD24-E2C72837D846}" destId="{20A54BD9-1416-44DA-AF8A-FA7C3A6E100C}" srcOrd="3" destOrd="0" presId="urn:microsoft.com/office/officeart/2018/2/layout/IconVerticalSolidList"/>
    <dgm:cxn modelId="{3EEC66C7-75FE-4EF3-9502-1403EE535701}" type="presParOf" srcId="{FC792273-8B86-4AD8-9C21-2A48CF2AA0E8}" destId="{0413DDB9-CF62-481A-8CCD-6ECB774A0B22}" srcOrd="5" destOrd="0" presId="urn:microsoft.com/office/officeart/2018/2/layout/IconVerticalSolidList"/>
    <dgm:cxn modelId="{660F8A7D-903F-4C02-8AD1-934283E6400C}" type="presParOf" srcId="{FC792273-8B86-4AD8-9C21-2A48CF2AA0E8}" destId="{E6562B14-53A4-47A3-905A-FACFEBA7D593}" srcOrd="6" destOrd="0" presId="urn:microsoft.com/office/officeart/2018/2/layout/IconVerticalSolidList"/>
    <dgm:cxn modelId="{379C351E-33B4-4D4F-9148-7211B57DE421}" type="presParOf" srcId="{E6562B14-53A4-47A3-905A-FACFEBA7D593}" destId="{B801A5D1-C257-4779-898D-3EE744E1D28F}" srcOrd="0" destOrd="0" presId="urn:microsoft.com/office/officeart/2018/2/layout/IconVerticalSolidList"/>
    <dgm:cxn modelId="{4A5E5ABD-35EA-483A-B4BD-9548F49E483B}" type="presParOf" srcId="{E6562B14-53A4-47A3-905A-FACFEBA7D593}" destId="{46DCFA8E-8FE4-45F7-9AD2-1BC10DDBBC63}" srcOrd="1" destOrd="0" presId="urn:microsoft.com/office/officeart/2018/2/layout/IconVerticalSolidList"/>
    <dgm:cxn modelId="{054FA249-EDF0-424F-BA95-69C29E44051E}" type="presParOf" srcId="{E6562B14-53A4-47A3-905A-FACFEBA7D593}" destId="{E7F5B9B2-E77C-4F7F-80C1-8E71B4258B41}" srcOrd="2" destOrd="0" presId="urn:microsoft.com/office/officeart/2018/2/layout/IconVerticalSolidList"/>
    <dgm:cxn modelId="{D1C36853-A3C0-4481-B0BF-CD31D99C2DE4}" type="presParOf" srcId="{E6562B14-53A4-47A3-905A-FACFEBA7D593}" destId="{577C46F3-6AFC-40F5-AA46-F0782F1D6759}" srcOrd="3" destOrd="0" presId="urn:microsoft.com/office/officeart/2018/2/layout/IconVerticalSolidList"/>
    <dgm:cxn modelId="{87F080EF-5449-431F-ACFA-2C386A21968A}" type="presParOf" srcId="{FC792273-8B86-4AD8-9C21-2A48CF2AA0E8}" destId="{FFAD137D-CA74-487B-8C5B-08BE4D8B67DF}" srcOrd="7" destOrd="0" presId="urn:microsoft.com/office/officeart/2018/2/layout/IconVerticalSolidList"/>
    <dgm:cxn modelId="{31FF6F1A-7D08-444A-AFE8-2F1AB576DD67}" type="presParOf" srcId="{FC792273-8B86-4AD8-9C21-2A48CF2AA0E8}" destId="{0B21438B-1344-4280-8F50-2B0BC13CCC48}" srcOrd="8" destOrd="0" presId="urn:microsoft.com/office/officeart/2018/2/layout/IconVerticalSolidList"/>
    <dgm:cxn modelId="{7F1B8BBC-1D81-478C-89A0-A14912C26C4A}" type="presParOf" srcId="{0B21438B-1344-4280-8F50-2B0BC13CCC48}" destId="{7B2FCCBC-B7CA-494D-A8EA-E5567D8860C4}" srcOrd="0" destOrd="0" presId="urn:microsoft.com/office/officeart/2018/2/layout/IconVerticalSolidList"/>
    <dgm:cxn modelId="{FA7FB545-01A9-4297-BB6D-ADA7DB428EE1}" type="presParOf" srcId="{0B21438B-1344-4280-8F50-2B0BC13CCC48}" destId="{756DD5DD-96D6-4FE5-9A59-E325638B0386}" srcOrd="1" destOrd="0" presId="urn:microsoft.com/office/officeart/2018/2/layout/IconVerticalSolidList"/>
    <dgm:cxn modelId="{89493C54-A982-4F53-9B17-201681B6F22C}" type="presParOf" srcId="{0B21438B-1344-4280-8F50-2B0BC13CCC48}" destId="{C90539A4-85DF-45D3-BED1-AD4E47D08112}" srcOrd="2" destOrd="0" presId="urn:microsoft.com/office/officeart/2018/2/layout/IconVerticalSolidList"/>
    <dgm:cxn modelId="{7267E902-8200-44CC-8427-768A6C652F5A}" type="presParOf" srcId="{0B21438B-1344-4280-8F50-2B0BC13CCC48}" destId="{68001683-2EA2-4898-96D3-284C516DE5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03471-9E0E-4EF9-83A6-98A778215440}">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F140C-073E-4494-8B67-57F1F6713652}">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9D7373-B7CB-40E4-85D5-1EEB678D7CD7}">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 Biodiversity – the variety of life in the world</a:t>
          </a:r>
        </a:p>
      </dsp:txBody>
      <dsp:txXfrm>
        <a:off x="1129902" y="4592"/>
        <a:ext cx="5171698" cy="978270"/>
      </dsp:txXfrm>
    </dsp:sp>
    <dsp:sp modelId="{54E5154C-EB10-4582-BAC5-45CA14A26E4D}">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5A8BA-1112-48BC-ADB2-954D5B80825A}">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C14163-018B-4B3D-B49E-0F569890CD13}">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 Ecosystem – a group of living organisms that interact with each other</a:t>
          </a:r>
        </a:p>
      </dsp:txBody>
      <dsp:txXfrm>
        <a:off x="1129902" y="1227431"/>
        <a:ext cx="5171698" cy="978270"/>
      </dsp:txXfrm>
    </dsp:sp>
    <dsp:sp modelId="{25410365-6026-46E9-823C-7A88746D7D0D}">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847CBC-F6B1-43CB-97B6-CAF989E1E848}">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A54BD9-1416-44DA-AF8A-FA7C3A6E100C}">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 Sustainable – able to be maintained</a:t>
          </a:r>
        </a:p>
      </dsp:txBody>
      <dsp:txXfrm>
        <a:off x="1129902" y="2450269"/>
        <a:ext cx="5171698" cy="978270"/>
      </dsp:txXfrm>
    </dsp:sp>
    <dsp:sp modelId="{B801A5D1-C257-4779-898D-3EE744E1D28F}">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CFA8E-8FE4-45F7-9AD2-1BC10DDBBC63}">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7C46F3-6AFC-40F5-AA46-F0782F1D6759}">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 Regenerative – to regrow or be renewed or restored</a:t>
          </a:r>
        </a:p>
      </dsp:txBody>
      <dsp:txXfrm>
        <a:off x="1129902" y="3673107"/>
        <a:ext cx="5171698" cy="978270"/>
      </dsp:txXfrm>
    </dsp:sp>
    <dsp:sp modelId="{7B2FCCBC-B7CA-494D-A8EA-E5567D8860C4}">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DD5DD-96D6-4FE5-9A59-E325638B0386}">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001683-2EA2-4898-96D3-284C516DE5AE}">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US" sz="1900" kern="1200"/>
            <a:t>• Coexist – to exist in the same time and place</a:t>
          </a:r>
        </a:p>
      </dsp:txBody>
      <dsp:txXfrm>
        <a:off x="1129902" y="4895945"/>
        <a:ext cx="5171698" cy="9782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2FC6-EBFF-48D4-9247-52D558A09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54DC7A-9456-4957-BDF8-562B4B0C6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D68119-E29A-4F67-9FAC-9E9C87ED894D}"/>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5" name="Footer Placeholder 4">
            <a:extLst>
              <a:ext uri="{FF2B5EF4-FFF2-40B4-BE49-F238E27FC236}">
                <a16:creationId xmlns:a16="http://schemas.microsoft.com/office/drawing/2014/main" id="{F3AC0263-00AD-4A39-81BA-7EA2D59DD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27F51-3AB3-4382-9D6D-1F603E4451AD}"/>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364096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500F-5C10-4558-A47D-9A96620B96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963126-AD50-40F2-ACFD-92A8A4564A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94DED-F085-45D0-B8AA-6ED4C5A061C3}"/>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5" name="Footer Placeholder 4">
            <a:extLst>
              <a:ext uri="{FF2B5EF4-FFF2-40B4-BE49-F238E27FC236}">
                <a16:creationId xmlns:a16="http://schemas.microsoft.com/office/drawing/2014/main" id="{2BA5340D-8478-4027-AA67-926CF48ED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CE3E-558C-4799-B31C-1A07636D0E55}"/>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407499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DAA272-F612-4087-BED2-6F7F2D347A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A5A71C-F5CB-4AF5-BE03-2DC9A61FD1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5E148-5C96-4EF7-B4A0-4B686CB7AF31}"/>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5" name="Footer Placeholder 4">
            <a:extLst>
              <a:ext uri="{FF2B5EF4-FFF2-40B4-BE49-F238E27FC236}">
                <a16:creationId xmlns:a16="http://schemas.microsoft.com/office/drawing/2014/main" id="{902443BB-F522-4FC2-B33F-3AE65DEC9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08655-80AB-4234-B340-9CD39F3D3893}"/>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333366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546E-FE55-49D9-B47B-2C72DDB0E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12F42D-1D0E-4C11-A02D-E79EA525FC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8D1C0-EEBE-4689-9CF7-2C242F58CD1E}"/>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5" name="Footer Placeholder 4">
            <a:extLst>
              <a:ext uri="{FF2B5EF4-FFF2-40B4-BE49-F238E27FC236}">
                <a16:creationId xmlns:a16="http://schemas.microsoft.com/office/drawing/2014/main" id="{5C290D5D-F645-458C-9C82-C716B84FC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4768A-7F42-4A9F-90D5-5971FE07D8BA}"/>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152345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D4E1-57E3-4DD8-A4C9-A8F47AE82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9D39F-BAA6-4128-A264-7F19C6010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AABF9-A543-412B-93BC-FFCC81E367B2}"/>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5" name="Footer Placeholder 4">
            <a:extLst>
              <a:ext uri="{FF2B5EF4-FFF2-40B4-BE49-F238E27FC236}">
                <a16:creationId xmlns:a16="http://schemas.microsoft.com/office/drawing/2014/main" id="{11C20D05-EAB3-4D92-A7EB-F8CCC1605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4ECA3-D35A-4989-95BE-60EB5D474932}"/>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244591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46FF-6DFB-4C1A-9249-D59A3EFB4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2BFD4-C430-45F0-A64C-BB40BB42EC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633079-DD39-4408-B405-4FA717AB43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EFFFE0-ED7E-45D7-ACD2-825D9C09954B}"/>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6" name="Footer Placeholder 5">
            <a:extLst>
              <a:ext uri="{FF2B5EF4-FFF2-40B4-BE49-F238E27FC236}">
                <a16:creationId xmlns:a16="http://schemas.microsoft.com/office/drawing/2014/main" id="{7E3975F7-6AB9-4710-8E53-36BC13AA2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FA136-E134-4425-AC6B-DF093DD76C0A}"/>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188939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48F0-3A42-428B-B76A-ED9E164C9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DCACE4-3744-42EA-8A99-93C458726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E94F71-07AC-4187-AFDE-2FA9AD078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242DB-7B4F-4CE4-B192-0274C0835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6E478-0E91-46E4-A153-514D08FF0C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00B22F-76C6-469B-B56A-2460402C05DA}"/>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8" name="Footer Placeholder 7">
            <a:extLst>
              <a:ext uri="{FF2B5EF4-FFF2-40B4-BE49-F238E27FC236}">
                <a16:creationId xmlns:a16="http://schemas.microsoft.com/office/drawing/2014/main" id="{A0D08B99-1B6B-49E1-9A18-5CD8CF6E9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5FF59A-0E53-444D-A1E7-D3B5DA4B1F13}"/>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311758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5B34-70E4-46B2-B9F4-B42253675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65975C-7FFC-4926-8193-1ADD1DD133C5}"/>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4" name="Footer Placeholder 3">
            <a:extLst>
              <a:ext uri="{FF2B5EF4-FFF2-40B4-BE49-F238E27FC236}">
                <a16:creationId xmlns:a16="http://schemas.microsoft.com/office/drawing/2014/main" id="{8F64DB7F-2EC3-4C7A-9D23-899BD9924E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A379F6-6A29-4600-9125-ADE901A1CAF4}"/>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419960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8EE71-6078-4754-B80D-86AAF08A6BEF}"/>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3" name="Footer Placeholder 2">
            <a:extLst>
              <a:ext uri="{FF2B5EF4-FFF2-40B4-BE49-F238E27FC236}">
                <a16:creationId xmlns:a16="http://schemas.microsoft.com/office/drawing/2014/main" id="{D53EFB01-F6F9-4E8D-BB39-DEAD96A7CE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F803D-525E-4722-BEF6-F5F6F5686C6F}"/>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202094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7253-FF2B-4ECD-A348-C5596E851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7272F-4B9C-4688-844E-736C708E5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CC6D2-9473-4F48-B61E-65E450CF5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4397A-1CF7-4C60-B94F-217596DA2CB6}"/>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6" name="Footer Placeholder 5">
            <a:extLst>
              <a:ext uri="{FF2B5EF4-FFF2-40B4-BE49-F238E27FC236}">
                <a16:creationId xmlns:a16="http://schemas.microsoft.com/office/drawing/2014/main" id="{94F652BE-9A2F-42AB-AE76-A47FD4E01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F9344-81D3-4B99-A53A-58DF7926C8A1}"/>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166864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E76B-3F61-4305-BD8C-290A593E1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8AE7DF-5BB8-4AEE-9E06-F8FD88ED2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70A880-FAB5-4F29-9690-89AFBD0B7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EBD1C-17C9-4EE1-8D0A-708B2C8D0D0B}"/>
              </a:ext>
            </a:extLst>
          </p:cNvPr>
          <p:cNvSpPr>
            <a:spLocks noGrp="1"/>
          </p:cNvSpPr>
          <p:nvPr>
            <p:ph type="dt" sz="half" idx="10"/>
          </p:nvPr>
        </p:nvSpPr>
        <p:spPr/>
        <p:txBody>
          <a:bodyPr/>
          <a:lstStyle/>
          <a:p>
            <a:fld id="{6F37291B-3A33-4913-BA49-255B0CD6D6B8}" type="datetimeFigureOut">
              <a:rPr lang="en-US" smtClean="0"/>
              <a:t>6/2/2021</a:t>
            </a:fld>
            <a:endParaRPr lang="en-US"/>
          </a:p>
        </p:txBody>
      </p:sp>
      <p:sp>
        <p:nvSpPr>
          <p:cNvPr id="6" name="Footer Placeholder 5">
            <a:extLst>
              <a:ext uri="{FF2B5EF4-FFF2-40B4-BE49-F238E27FC236}">
                <a16:creationId xmlns:a16="http://schemas.microsoft.com/office/drawing/2014/main" id="{AB40FD2C-02DD-4E2C-954B-3B66B58FB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D735F-A2E3-4A98-915E-3CA6566B112C}"/>
              </a:ext>
            </a:extLst>
          </p:cNvPr>
          <p:cNvSpPr>
            <a:spLocks noGrp="1"/>
          </p:cNvSpPr>
          <p:nvPr>
            <p:ph type="sldNum" sz="quarter" idx="12"/>
          </p:nvPr>
        </p:nvSpPr>
        <p:spPr/>
        <p:txBody>
          <a:bodyPr/>
          <a:lstStyle/>
          <a:p>
            <a:fld id="{01A8944B-62C1-4E67-93D4-77BB0FDF83E9}" type="slidenum">
              <a:rPr lang="en-US" smtClean="0"/>
              <a:t>‹#›</a:t>
            </a:fld>
            <a:endParaRPr lang="en-US"/>
          </a:p>
        </p:txBody>
      </p:sp>
    </p:spTree>
    <p:extLst>
      <p:ext uri="{BB962C8B-B14F-4D97-AF65-F5344CB8AC3E}">
        <p14:creationId xmlns:p14="http://schemas.microsoft.com/office/powerpoint/2010/main" val="362988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044EA-7175-4635-89DB-880083BBF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0C491-803E-4AFA-8555-C7B30183AF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2AB37-F0B3-4D11-B1FE-3C35E45E2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7291B-3A33-4913-BA49-255B0CD6D6B8}" type="datetimeFigureOut">
              <a:rPr lang="en-US" smtClean="0"/>
              <a:t>6/2/2021</a:t>
            </a:fld>
            <a:endParaRPr lang="en-US"/>
          </a:p>
        </p:txBody>
      </p:sp>
      <p:sp>
        <p:nvSpPr>
          <p:cNvPr id="5" name="Footer Placeholder 4">
            <a:extLst>
              <a:ext uri="{FF2B5EF4-FFF2-40B4-BE49-F238E27FC236}">
                <a16:creationId xmlns:a16="http://schemas.microsoft.com/office/drawing/2014/main" id="{FF500ADA-B709-4302-B095-7D93C8D8A2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986060-7246-4297-BAEA-FCC5CCA04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8944B-62C1-4E67-93D4-77BB0FDF83E9}" type="slidenum">
              <a:rPr lang="en-US" smtClean="0"/>
              <a:t>‹#›</a:t>
            </a:fld>
            <a:endParaRPr lang="en-US"/>
          </a:p>
        </p:txBody>
      </p:sp>
    </p:spTree>
    <p:extLst>
      <p:ext uri="{BB962C8B-B14F-4D97-AF65-F5344CB8AC3E}">
        <p14:creationId xmlns:p14="http://schemas.microsoft.com/office/powerpoint/2010/main" val="382193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The_Biggest_Little_Far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daB6ync3Ytg?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Spotlight on a dark foggy stage">
            <a:extLst>
              <a:ext uri="{FF2B5EF4-FFF2-40B4-BE49-F238E27FC236}">
                <a16:creationId xmlns:a16="http://schemas.microsoft.com/office/drawing/2014/main" id="{DAD06F66-05A8-4311-A267-5AEE02B17BC1}"/>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0B809108-68A6-4E5D-923D-565EC5C39553}"/>
              </a:ext>
            </a:extLst>
          </p:cNvPr>
          <p:cNvSpPr>
            <a:spLocks noGrp="1"/>
          </p:cNvSpPr>
          <p:nvPr>
            <p:ph type="ctrTitle"/>
          </p:nvPr>
        </p:nvSpPr>
        <p:spPr>
          <a:xfrm>
            <a:off x="1524000" y="1122362"/>
            <a:ext cx="9144000" cy="2900518"/>
          </a:xfrm>
        </p:spPr>
        <p:txBody>
          <a:bodyPr>
            <a:normAutofit/>
          </a:bodyPr>
          <a:lstStyle/>
          <a:p>
            <a:r>
              <a:rPr lang="en-US">
                <a:solidFill>
                  <a:srgbClr val="FFFFFF"/>
                </a:solidFill>
              </a:rPr>
              <a:t>Documentary Analysis</a:t>
            </a:r>
          </a:p>
        </p:txBody>
      </p:sp>
      <p:sp>
        <p:nvSpPr>
          <p:cNvPr id="3" name="Subtitle 2">
            <a:extLst>
              <a:ext uri="{FF2B5EF4-FFF2-40B4-BE49-F238E27FC236}">
                <a16:creationId xmlns:a16="http://schemas.microsoft.com/office/drawing/2014/main" id="{CCB7F79E-4F28-4DA8-BDCD-9D7B6E9588C9}"/>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Non-Fiction Writing</a:t>
            </a:r>
          </a:p>
        </p:txBody>
      </p:sp>
    </p:spTree>
    <p:extLst>
      <p:ext uri="{BB962C8B-B14F-4D97-AF65-F5344CB8AC3E}">
        <p14:creationId xmlns:p14="http://schemas.microsoft.com/office/powerpoint/2010/main" val="2105401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ack of magazines">
            <a:extLst>
              <a:ext uri="{FF2B5EF4-FFF2-40B4-BE49-F238E27FC236}">
                <a16:creationId xmlns:a16="http://schemas.microsoft.com/office/drawing/2014/main" id="{7716A26A-B53D-4331-92AE-C929BE32FCFE}"/>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B33EB0B3-30E5-4F86-943D-0560B72EF24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What is media?</a:t>
            </a:r>
            <a:br>
              <a:rPr lang="en-US">
                <a:solidFill>
                  <a:srgbClr val="FFFFFF"/>
                </a:solidFill>
              </a:rPr>
            </a:br>
            <a:r>
              <a:rPr lang="en-US">
                <a:solidFill>
                  <a:srgbClr val="FFFFFF"/>
                </a:solidFill>
              </a:rPr>
              <a:t>What are examples of media?</a:t>
            </a:r>
          </a:p>
        </p:txBody>
      </p:sp>
    </p:spTree>
    <p:extLst>
      <p:ext uri="{BB962C8B-B14F-4D97-AF65-F5344CB8AC3E}">
        <p14:creationId xmlns:p14="http://schemas.microsoft.com/office/powerpoint/2010/main" val="7254559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lm reel and slate">
            <a:extLst>
              <a:ext uri="{FF2B5EF4-FFF2-40B4-BE49-F238E27FC236}">
                <a16:creationId xmlns:a16="http://schemas.microsoft.com/office/drawing/2014/main" id="{2533CCED-9A13-4BA5-84CA-F23637FB658F}"/>
              </a:ext>
            </a:extLst>
          </p:cNvPr>
          <p:cNvPicPr>
            <a:picLocks noChangeAspect="1"/>
          </p:cNvPicPr>
          <p:nvPr/>
        </p:nvPicPr>
        <p:blipFill rotWithShape="1">
          <a:blip r:embed="rId2">
            <a:alphaModFix amt="50000"/>
          </a:blip>
          <a:srcRect t="12496" b="3234"/>
          <a:stretch/>
        </p:blipFill>
        <p:spPr>
          <a:xfrm>
            <a:off x="20" y="1"/>
            <a:ext cx="12191980" cy="6857999"/>
          </a:xfrm>
          <a:prstGeom prst="rect">
            <a:avLst/>
          </a:prstGeom>
        </p:spPr>
      </p:pic>
      <p:sp>
        <p:nvSpPr>
          <p:cNvPr id="2" name="Title 1">
            <a:extLst>
              <a:ext uri="{FF2B5EF4-FFF2-40B4-BE49-F238E27FC236}">
                <a16:creationId xmlns:a16="http://schemas.microsoft.com/office/drawing/2014/main" id="{6C10BC13-0311-4227-8AD5-99ED0DFE167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4700">
                <a:solidFill>
                  <a:srgbClr val="FFFFFF"/>
                </a:solidFill>
              </a:rPr>
              <a:t>What is a documentary?</a:t>
            </a:r>
            <a:br>
              <a:rPr lang="en-US" sz="4700">
                <a:solidFill>
                  <a:srgbClr val="FFFFFF"/>
                </a:solidFill>
              </a:rPr>
            </a:br>
            <a:r>
              <a:rPr lang="en-US" sz="4700">
                <a:solidFill>
                  <a:srgbClr val="FFFFFF"/>
                </a:solidFill>
              </a:rPr>
              <a:t>How are documentaries different from movies? </a:t>
            </a:r>
            <a:br>
              <a:rPr lang="en-US" sz="4700">
                <a:solidFill>
                  <a:srgbClr val="FFFFFF"/>
                </a:solidFill>
              </a:rPr>
            </a:br>
            <a:r>
              <a:rPr lang="en-US" sz="4700">
                <a:solidFill>
                  <a:srgbClr val="FFFFFF"/>
                </a:solidFill>
              </a:rPr>
              <a:t>What documentaries have you seen?</a:t>
            </a:r>
          </a:p>
        </p:txBody>
      </p:sp>
    </p:spTree>
    <p:extLst>
      <p:ext uri="{BB962C8B-B14F-4D97-AF65-F5344CB8AC3E}">
        <p14:creationId xmlns:p14="http://schemas.microsoft.com/office/powerpoint/2010/main" val="319823171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D9B5D9-6B15-45BB-9883-4B95234BA8D3}"/>
              </a:ext>
            </a:extLst>
          </p:cNvPr>
          <p:cNvSpPr>
            <a:spLocks noGrp="1"/>
          </p:cNvSpPr>
          <p:nvPr>
            <p:ph type="title"/>
          </p:nvPr>
        </p:nvSpPr>
        <p:spPr>
          <a:xfrm>
            <a:off x="804671" y="1330007"/>
            <a:ext cx="3820669" cy="4692396"/>
          </a:xfrm>
        </p:spPr>
        <p:txBody>
          <a:bodyPr anchor="ctr">
            <a:normAutofit/>
          </a:bodyPr>
          <a:lstStyle/>
          <a:p>
            <a:r>
              <a:rPr lang="en-US" sz="4600"/>
              <a:t>What is a documentary?</a:t>
            </a:r>
          </a:p>
        </p:txBody>
      </p:sp>
      <p:sp>
        <p:nvSpPr>
          <p:cNvPr id="3" name="Content Placeholder 2">
            <a:extLst>
              <a:ext uri="{FF2B5EF4-FFF2-40B4-BE49-F238E27FC236}">
                <a16:creationId xmlns:a16="http://schemas.microsoft.com/office/drawing/2014/main" id="{B2DF755B-0AD7-4BF3-ADE4-30663992501D}"/>
              </a:ext>
            </a:extLst>
          </p:cNvPr>
          <p:cNvSpPr>
            <a:spLocks noGrp="1"/>
          </p:cNvSpPr>
          <p:nvPr>
            <p:ph idx="1"/>
          </p:nvPr>
        </p:nvSpPr>
        <p:spPr>
          <a:xfrm>
            <a:off x="6071616" y="1330007"/>
            <a:ext cx="5477256" cy="4692396"/>
          </a:xfrm>
        </p:spPr>
        <p:txBody>
          <a:bodyPr anchor="ctr">
            <a:normAutofit/>
          </a:bodyPr>
          <a:lstStyle/>
          <a:p>
            <a:r>
              <a:rPr lang="en-US" sz="2200"/>
              <a:t>A movie, television, or radio that provides a factual record or report. Documentaries can cover a WIDE variety of topics, from people, to nature, to events.</a:t>
            </a:r>
          </a:p>
        </p:txBody>
      </p:sp>
    </p:spTree>
    <p:extLst>
      <p:ext uri="{BB962C8B-B14F-4D97-AF65-F5344CB8AC3E}">
        <p14:creationId xmlns:p14="http://schemas.microsoft.com/office/powerpoint/2010/main" val="35640878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B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B354B24F-56BE-495A-868B-5E8E2C67D40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31038" y="639763"/>
            <a:ext cx="3587750" cy="5578475"/>
          </a:xfrm>
        </p:spPr>
      </p:pic>
      <p:sp>
        <p:nvSpPr>
          <p:cNvPr id="2" name="Title 1">
            <a:extLst>
              <a:ext uri="{FF2B5EF4-FFF2-40B4-BE49-F238E27FC236}">
                <a16:creationId xmlns:a16="http://schemas.microsoft.com/office/drawing/2014/main" id="{7AEDE024-500E-4D27-8AEA-655D39DB79F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The documentary we will be watching:</a:t>
            </a:r>
          </a:p>
        </p:txBody>
      </p:sp>
    </p:spTree>
    <p:extLst>
      <p:ext uri="{BB962C8B-B14F-4D97-AF65-F5344CB8AC3E}">
        <p14:creationId xmlns:p14="http://schemas.microsoft.com/office/powerpoint/2010/main" val="20678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780945-9475-405E-BF5E-2398D0E59358}"/>
              </a:ext>
            </a:extLst>
          </p:cNvPr>
          <p:cNvSpPr>
            <a:spLocks noGrp="1"/>
          </p:cNvSpPr>
          <p:nvPr>
            <p:ph type="title"/>
          </p:nvPr>
        </p:nvSpPr>
        <p:spPr>
          <a:xfrm>
            <a:off x="2311147" y="365760"/>
            <a:ext cx="7569706" cy="1288238"/>
          </a:xfrm>
        </p:spPr>
        <p:txBody>
          <a:bodyPr anchor="ctr">
            <a:normAutofit/>
          </a:bodyPr>
          <a:lstStyle/>
          <a:p>
            <a:pPr algn="ctr"/>
            <a:r>
              <a:rPr lang="en-US" dirty="0"/>
              <a:t>What this documentary is about:</a:t>
            </a:r>
            <a:endParaRPr lang="en-US"/>
          </a:p>
        </p:txBody>
      </p:sp>
      <p:sp>
        <p:nvSpPr>
          <p:cNvPr id="3" name="Content Placeholder 2">
            <a:extLst>
              <a:ext uri="{FF2B5EF4-FFF2-40B4-BE49-F238E27FC236}">
                <a16:creationId xmlns:a16="http://schemas.microsoft.com/office/drawing/2014/main" id="{14E70776-2C7D-4DA7-9B5A-E71C8F003BD0}"/>
              </a:ext>
            </a:extLst>
          </p:cNvPr>
          <p:cNvSpPr>
            <a:spLocks noGrp="1"/>
          </p:cNvSpPr>
          <p:nvPr>
            <p:ph idx="1"/>
          </p:nvPr>
        </p:nvSpPr>
        <p:spPr>
          <a:xfrm>
            <a:off x="2165569" y="1956816"/>
            <a:ext cx="7860863" cy="4024884"/>
          </a:xfrm>
        </p:spPr>
        <p:txBody>
          <a:bodyPr anchor="t">
            <a:normAutofit/>
          </a:bodyPr>
          <a:lstStyle/>
          <a:p>
            <a:r>
              <a:rPr lang="en-US" sz="2000"/>
              <a:t>This documentary looks at Apricot Lane Farms, a traditional foods farm started by John and Molly Chester, a husband-and-wife team, who left their jobs in Los Angeles to become farmers and pursue their dream vision of starting the farm in 2011. Located 40 miles north of Los Angeles, the farm is dedicated to the mission of creating a well-balanced eco-system and rich soils that produce nutrient-dense foods while treating the environment and the animals with respect. Apricot Lane farm residents include pigs, goats, sheep, chickens, ducks, guinea hens, horses, highland cattle, and one brown swiss dairy cow named “Maggie.” Many of which, you will meet in the Biggest Little Farm. The land consists of Biodynamic Certified avocado and lemon orchards, a vegetable garden, pastures, and over 75 varieties of stone fruit. The residents of Apricot Lane Farms face many challenges and overcome many obstacles, from nature and within.</a:t>
            </a:r>
          </a:p>
        </p:txBody>
      </p:sp>
    </p:spTree>
    <p:extLst>
      <p:ext uri="{BB962C8B-B14F-4D97-AF65-F5344CB8AC3E}">
        <p14:creationId xmlns:p14="http://schemas.microsoft.com/office/powerpoint/2010/main" val="21414351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740D-AF17-4557-B9FF-D00FA2770165}"/>
              </a:ext>
            </a:extLst>
          </p:cNvPr>
          <p:cNvSpPr>
            <a:spLocks noGrp="1"/>
          </p:cNvSpPr>
          <p:nvPr>
            <p:ph type="title"/>
          </p:nvPr>
        </p:nvSpPr>
        <p:spPr>
          <a:xfrm>
            <a:off x="838200" y="2340430"/>
            <a:ext cx="4245429" cy="2206364"/>
          </a:xfrm>
        </p:spPr>
        <p:txBody>
          <a:bodyPr vert="horz" lIns="91440" tIns="45720" rIns="91440" bIns="45720" rtlCol="0" anchor="ctr">
            <a:normAutofit/>
          </a:bodyPr>
          <a:lstStyle/>
          <a:p>
            <a:r>
              <a:rPr lang="en-US" kern="1200">
                <a:solidFill>
                  <a:schemeClr val="tx1"/>
                </a:solidFill>
                <a:latin typeface="+mj-lt"/>
                <a:ea typeface="+mj-ea"/>
                <a:cs typeface="+mj-cs"/>
              </a:rPr>
              <a:t>Trailer</a:t>
            </a:r>
          </a:p>
        </p:txBody>
      </p:sp>
      <p:sp>
        <p:nvSpPr>
          <p:cNvPr id="9"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The Biggest Little Farm (2019) - Official Trailer">
            <a:hlinkClick r:id="" action="ppaction://media"/>
            <a:extLst>
              <a:ext uri="{FF2B5EF4-FFF2-40B4-BE49-F238E27FC236}">
                <a16:creationId xmlns:a16="http://schemas.microsoft.com/office/drawing/2014/main" id="{DD851842-03CB-4159-B78B-0AF4DC101FC7}"/>
              </a:ext>
            </a:extLst>
          </p:cNvPr>
          <p:cNvPicPr>
            <a:picLocks noGrp="1" noRot="1" noChangeAspect="1"/>
          </p:cNvPicPr>
          <p:nvPr>
            <p:ph idx="1"/>
            <a:videoFile r:link="rId1"/>
          </p:nvPr>
        </p:nvPicPr>
        <p:blipFill>
          <a:blip r:embed="rId3"/>
          <a:stretch>
            <a:fillRect/>
          </a:stretch>
        </p:blipFill>
        <p:spPr>
          <a:xfrm>
            <a:off x="6085115" y="954254"/>
            <a:ext cx="5466806" cy="3088745"/>
          </a:xfrm>
          <a:prstGeom prst="rect">
            <a:avLst/>
          </a:prstGeom>
        </p:spPr>
      </p:pic>
      <p:sp>
        <p:nvSpPr>
          <p:cNvPr id="11"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34204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45CA-CF6B-48C5-B996-C94A226EE14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2600"/>
              <a:t>Background knowledge (KWL Chart):</a:t>
            </a:r>
            <a:br>
              <a:rPr lang="en-US" sz="2600"/>
            </a:br>
            <a:r>
              <a:rPr lang="en-US" sz="2600"/>
              <a:t>What is a farm?</a:t>
            </a:r>
            <a:br>
              <a:rPr lang="en-US" sz="2600"/>
            </a:br>
            <a:r>
              <a:rPr lang="en-US" sz="2600"/>
              <a:t>Who or what lives on a farm?</a:t>
            </a:r>
            <a:br>
              <a:rPr lang="en-US" sz="2600"/>
            </a:br>
            <a:r>
              <a:rPr lang="en-US" sz="2600"/>
              <a:t>What kind of work happens on a farm?</a:t>
            </a:r>
          </a:p>
        </p:txBody>
      </p:sp>
      <p:sp>
        <p:nvSpPr>
          <p:cNvPr id="17"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3" descr="White bulbs with a yellow one standing out">
            <a:extLst>
              <a:ext uri="{FF2B5EF4-FFF2-40B4-BE49-F238E27FC236}">
                <a16:creationId xmlns:a16="http://schemas.microsoft.com/office/drawing/2014/main" id="{FE2905C1-934B-44C1-9220-6877975529F3}"/>
              </a:ext>
            </a:extLst>
          </p:cNvPr>
          <p:cNvPicPr>
            <a:picLocks noChangeAspect="1"/>
          </p:cNvPicPr>
          <p:nvPr/>
        </p:nvPicPr>
        <p:blipFill rotWithShape="1">
          <a:blip r:embed="rId2"/>
          <a:srcRect l="7860" r="2373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0858426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45E843-AADB-4291-BCAA-E339CFB96692}"/>
              </a:ext>
            </a:extLst>
          </p:cNvPr>
          <p:cNvSpPr>
            <a:spLocks noGrp="1"/>
          </p:cNvSpPr>
          <p:nvPr>
            <p:ph type="title"/>
          </p:nvPr>
        </p:nvSpPr>
        <p:spPr>
          <a:xfrm>
            <a:off x="838200" y="1195697"/>
            <a:ext cx="3200400" cy="4238118"/>
          </a:xfrm>
        </p:spPr>
        <p:txBody>
          <a:bodyPr>
            <a:normAutofit/>
          </a:bodyPr>
          <a:lstStyle/>
          <a:p>
            <a:r>
              <a:rPr lang="en-US">
                <a:solidFill>
                  <a:schemeClr val="bg1"/>
                </a:solidFill>
              </a:rPr>
              <a:t>Definitions (KWL Chart):</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D62B469A-DE5C-4D2B-B862-84E5F66F7DA9}"/>
              </a:ext>
            </a:extLst>
          </p:cNvPr>
          <p:cNvGraphicFramePr>
            <a:graphicFrameLocks noGrp="1"/>
          </p:cNvGraphicFramePr>
          <p:nvPr>
            <p:ph idx="1"/>
            <p:extLst>
              <p:ext uri="{D42A27DB-BD31-4B8C-83A1-F6EECF244321}">
                <p14:modId xmlns:p14="http://schemas.microsoft.com/office/powerpoint/2010/main" val="597241081"/>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502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346</Words>
  <Application>Microsoft Office PowerPoint</Application>
  <PresentationFormat>Widescreen</PresentationFormat>
  <Paragraphs>17</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Documentary Analysis</vt:lpstr>
      <vt:lpstr>What is media? What are examples of media?</vt:lpstr>
      <vt:lpstr>What is a documentary? How are documentaries different from movies?  What documentaries have you seen?</vt:lpstr>
      <vt:lpstr>What is a documentary?</vt:lpstr>
      <vt:lpstr>The documentary we will be watching:</vt:lpstr>
      <vt:lpstr>What this documentary is about:</vt:lpstr>
      <vt:lpstr>Trailer</vt:lpstr>
      <vt:lpstr>Background knowledge (KWL Chart): What is a farm? Who or what lives on a farm? What kind of work happens on a farm?</vt:lpstr>
      <vt:lpstr>Definitions (KWL Chart):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Documentary Analysis</dc:title>
  <dc:creator>Andrew Butterworth</dc:creator>
  <cp:lastModifiedBy>Andrew Butterworth</cp:lastModifiedBy>
  <cp:revision>1</cp:revision>
  <dcterms:created xsi:type="dcterms:W3CDTF">2021-06-03T04:22:23Z</dcterms:created>
  <dcterms:modified xsi:type="dcterms:W3CDTF">2021-06-03T04:39:57Z</dcterms:modified>
</cp:coreProperties>
</file>