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embeddedFontLst>
    <p:embeddedFont>
      <p:font typeface="Cabin" panose="020B0604020202020204" charset="0"/>
      <p:regular r:id="rId4"/>
      <p:bold r:id="rId5"/>
      <p:italic r:id="rId6"/>
      <p:boldItalic r:id="rId7"/>
    </p:embeddedFont>
    <p:embeddedFont>
      <p:font typeface="Fredoka One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04583-15ED-437D-B718-C6AB414BC928}">
  <a:tblStyle styleId="{F8104583-15ED-437D-B718-C6AB414BC9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4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Butterworth" userId="036b646e-44b9-4566-be25-e351cb6d9ba1" providerId="ADAL" clId="{DB69021E-8E35-4954-8DC9-AB1CDF56CB98}"/>
    <pc:docChg chg="undo custSel modSld">
      <pc:chgData name="Andrew Butterworth" userId="036b646e-44b9-4566-be25-e351cb6d9ba1" providerId="ADAL" clId="{DB69021E-8E35-4954-8DC9-AB1CDF56CB98}" dt="2021-04-29T15:26:26.192" v="251" actId="20577"/>
      <pc:docMkLst>
        <pc:docMk/>
      </pc:docMkLst>
      <pc:sldChg chg="modSp mod">
        <pc:chgData name="Andrew Butterworth" userId="036b646e-44b9-4566-be25-e351cb6d9ba1" providerId="ADAL" clId="{DB69021E-8E35-4954-8DC9-AB1CDF56CB98}" dt="2021-04-29T15:26:26.192" v="251" actId="20577"/>
        <pc:sldMkLst>
          <pc:docMk/>
          <pc:sldMk cId="0" sldId="256"/>
        </pc:sldMkLst>
        <pc:spChg chg="mod">
          <ac:chgData name="Andrew Butterworth" userId="036b646e-44b9-4566-be25-e351cb6d9ba1" providerId="ADAL" clId="{DB69021E-8E35-4954-8DC9-AB1CDF56CB98}" dt="2021-04-28T23:11:12.280" v="84" actId="20577"/>
          <ac:spMkLst>
            <pc:docMk/>
            <pc:sldMk cId="0" sldId="256"/>
            <ac:spMk id="57" creationId="{00000000-0000-0000-0000-000000000000}"/>
          </ac:spMkLst>
        </pc:spChg>
        <pc:graphicFrameChg chg="modGraphic">
          <ac:chgData name="Andrew Butterworth" userId="036b646e-44b9-4566-be25-e351cb6d9ba1" providerId="ADAL" clId="{DB69021E-8E35-4954-8DC9-AB1CDF56CB98}" dt="2021-04-29T15:26:26.192" v="251" actId="20577"/>
          <ac:graphicFrameMkLst>
            <pc:docMk/>
            <pc:sldMk cId="0" sldId="256"/>
            <ac:graphicFrameMk id="58" creationId="{00000000-0000-0000-0000-000000000000}"/>
          </ac:graphicFrameMkLst>
        </pc:graphicFrameChg>
      </pc:sldChg>
    </pc:docChg>
  </pc:docChgLst>
  <pc:docChgLst>
    <pc:chgData name="Andrew Butterworth" userId="036b646e-44b9-4566-be25-e351cb6d9ba1" providerId="ADAL" clId="{1617350E-E432-481D-96C8-9FE0D2B359F7}"/>
    <pc:docChg chg="custSel modSld">
      <pc:chgData name="Andrew Butterworth" userId="036b646e-44b9-4566-be25-e351cb6d9ba1" providerId="ADAL" clId="{1617350E-E432-481D-96C8-9FE0D2B359F7}" dt="2021-04-27T22:06:04.416" v="70" actId="313"/>
      <pc:docMkLst>
        <pc:docMk/>
      </pc:docMkLst>
      <pc:sldChg chg="modSp mod">
        <pc:chgData name="Andrew Butterworth" userId="036b646e-44b9-4566-be25-e351cb6d9ba1" providerId="ADAL" clId="{1617350E-E432-481D-96C8-9FE0D2B359F7}" dt="2021-04-27T22:06:04.416" v="70" actId="313"/>
        <pc:sldMkLst>
          <pc:docMk/>
          <pc:sldMk cId="0" sldId="256"/>
        </pc:sldMkLst>
        <pc:spChg chg="mod">
          <ac:chgData name="Andrew Butterworth" userId="036b646e-44b9-4566-be25-e351cb6d9ba1" providerId="ADAL" clId="{1617350E-E432-481D-96C8-9FE0D2B359F7}" dt="2021-04-27T22:06:04.416" v="70" actId="313"/>
          <ac:spMkLst>
            <pc:docMk/>
            <pc:sldMk cId="0" sldId="256"/>
            <ac:spMk id="57" creationId="{00000000-0000-0000-0000-000000000000}"/>
          </ac:spMkLst>
        </pc:spChg>
      </pc:sldChg>
    </pc:docChg>
  </pc:docChgLst>
  <pc:docChgLst>
    <pc:chgData name="Andrew Butterworth" userId="036b646e-44b9-4566-be25-e351cb6d9ba1" providerId="ADAL" clId="{71481354-43D7-4CED-8914-633B2DFEC6B7}"/>
    <pc:docChg chg="modSld">
      <pc:chgData name="Andrew Butterworth" userId="036b646e-44b9-4566-be25-e351cb6d9ba1" providerId="ADAL" clId="{71481354-43D7-4CED-8914-633B2DFEC6B7}" dt="2021-06-16T17:11:24.962" v="0" actId="6549"/>
      <pc:docMkLst>
        <pc:docMk/>
      </pc:docMkLst>
      <pc:sldChg chg="modSp mod">
        <pc:chgData name="Andrew Butterworth" userId="036b646e-44b9-4566-be25-e351cb6d9ba1" providerId="ADAL" clId="{71481354-43D7-4CED-8914-633B2DFEC6B7}" dt="2021-06-16T17:11:24.962" v="0" actId="6549"/>
        <pc:sldMkLst>
          <pc:docMk/>
          <pc:sldMk cId="0" sldId="256"/>
        </pc:sldMkLst>
        <pc:spChg chg="mod">
          <ac:chgData name="Andrew Butterworth" userId="036b646e-44b9-4566-be25-e351cb6d9ba1" providerId="ADAL" clId="{71481354-43D7-4CED-8914-633B2DFEC6B7}" dt="2021-06-16T17:11:24.962" v="0" actId="6549"/>
          <ac:spMkLst>
            <pc:docMk/>
            <pc:sldMk cId="0" sldId="256"/>
            <ac:spMk id="57" creationId="{00000000-0000-0000-0000-000000000000}"/>
          </ac:spMkLst>
        </pc:spChg>
      </pc:sldChg>
    </pc:docChg>
  </pc:docChgLst>
  <pc:docChgLst>
    <pc:chgData name="Andrew Butterworth" userId="036b646e-44b9-4566-be25-e351cb6d9ba1" providerId="ADAL" clId="{87699BE2-987B-4887-AAE2-5C0D8E632970}"/>
    <pc:docChg chg="modSld">
      <pc:chgData name="Andrew Butterworth" userId="036b646e-44b9-4566-be25-e351cb6d9ba1" providerId="ADAL" clId="{87699BE2-987B-4887-AAE2-5C0D8E632970}" dt="2021-05-10T01:10:03.961" v="1" actId="255"/>
      <pc:docMkLst>
        <pc:docMk/>
      </pc:docMkLst>
      <pc:sldChg chg="modSp mod">
        <pc:chgData name="Andrew Butterworth" userId="036b646e-44b9-4566-be25-e351cb6d9ba1" providerId="ADAL" clId="{87699BE2-987B-4887-AAE2-5C0D8E632970}" dt="2021-05-10T01:10:03.961" v="1" actId="255"/>
        <pc:sldMkLst>
          <pc:docMk/>
          <pc:sldMk cId="0" sldId="256"/>
        </pc:sldMkLst>
        <pc:spChg chg="mod">
          <ac:chgData name="Andrew Butterworth" userId="036b646e-44b9-4566-be25-e351cb6d9ba1" providerId="ADAL" clId="{87699BE2-987B-4887-AAE2-5C0D8E632970}" dt="2021-05-10T01:10:03.961" v="1" actId="255"/>
          <ac:spMkLst>
            <pc:docMk/>
            <pc:sldMk cId="0" sldId="256"/>
            <ac:spMk id="5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1700" y="188775"/>
            <a:ext cx="2720700" cy="1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Fredoka One"/>
                <a:ea typeface="Fredoka One"/>
                <a:cs typeface="Fredoka One"/>
                <a:sym typeface="Fredoka One"/>
              </a:rPr>
              <a:t>PEEL PARAGRAPH</a:t>
            </a:r>
            <a:endParaRPr sz="2800" dirty="0">
              <a:latin typeface="Fredoka One"/>
              <a:ea typeface="Fredoka One"/>
              <a:cs typeface="Fredoka One"/>
              <a:sym typeface="Fredoka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Fredoka One"/>
                <a:ea typeface="Fredoka One"/>
                <a:cs typeface="Fredoka One"/>
                <a:sym typeface="Fredoka One"/>
              </a:rPr>
              <a:t>PLANNING</a:t>
            </a:r>
            <a:endParaRPr sz="2800" b="1" dirty="0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655300" y="188775"/>
            <a:ext cx="49680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latin typeface="Cabin"/>
                <a:ea typeface="Cabin"/>
                <a:cs typeface="Cabin"/>
                <a:sym typeface="Cabin"/>
              </a:rPr>
              <a:t>When writing a </a:t>
            </a:r>
            <a:r>
              <a:rPr lang="en" i="1" u="sng" dirty="0">
                <a:latin typeface="Cabin"/>
                <a:ea typeface="Cabin"/>
                <a:cs typeface="Cabin"/>
                <a:sym typeface="Cabin"/>
              </a:rPr>
              <a:t>well-structured</a:t>
            </a:r>
            <a:r>
              <a:rPr lang="en" i="1" dirty="0">
                <a:latin typeface="Cabin"/>
                <a:ea typeface="Cabin"/>
                <a:cs typeface="Cabin"/>
                <a:sym typeface="Cabin"/>
              </a:rPr>
              <a:t> paragraph, you first need to plan the body of your writing. Use these tables to help do so.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25801" y="782475"/>
            <a:ext cx="5146599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bin"/>
                <a:ea typeface="Cabin"/>
                <a:cs typeface="Cabin"/>
                <a:sym typeface="Cabin"/>
              </a:rPr>
              <a:t>Note - You DO NOT need to write in full sentences on this page. It is just for you to jot down and organize your thoughts.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9100" y="1446000"/>
            <a:ext cx="74742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" dirty="0">
              <a:latin typeface="Fredoka One"/>
              <a:ea typeface="Fredoka One"/>
              <a:cs typeface="Fredoka One"/>
              <a:sym typeface="Fredoka One"/>
            </a:endParaRPr>
          </a:p>
          <a:p>
            <a:r>
              <a:rPr lang="en" dirty="0">
                <a:latin typeface="Fredoka One"/>
                <a:ea typeface="Fredoka One"/>
                <a:cs typeface="Fredoka One"/>
                <a:sym typeface="Fredoka One"/>
              </a:rPr>
              <a:t>Paragraph </a:t>
            </a: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Topic:</a:t>
            </a:r>
            <a:endParaRPr lang="en-US" dirty="0"/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77855450"/>
              </p:ext>
            </p:extLst>
          </p:nvPr>
        </p:nvGraphicFramePr>
        <p:xfrm>
          <a:off x="274400" y="2170400"/>
          <a:ext cx="7223600" cy="7680840"/>
        </p:xfrm>
        <a:graphic>
          <a:graphicData uri="http://schemas.openxmlformats.org/drawingml/2006/table">
            <a:tbl>
              <a:tblPr>
                <a:noFill/>
                <a:tableStyleId>{F8104583-15ED-437D-B718-C6AB414BC928}</a:tableStyleId>
              </a:tblPr>
              <a:tblGrid>
                <a:gridCol w="722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oint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What is your main point of this paragraph? This sentence should </a:t>
                      </a:r>
                      <a:r>
                        <a:rPr lang="en" sz="1000" u="sng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directly answer t</a:t>
                      </a:r>
                      <a:r>
                        <a:rPr lang="en-US" sz="1000" u="sng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he</a:t>
                      </a:r>
                      <a:r>
                        <a:rPr lang="en" sz="1000" u="sng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question</a:t>
                      </a:r>
                      <a:r>
                        <a:rPr lang="en" sz="1000" u="sng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</a:t>
                      </a:r>
                      <a:endParaRPr lang="en" sz="1000" u="sng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vidence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You need to back up your point with evidence</a:t>
                      </a:r>
                      <a:r>
                        <a:rPr lang="en-US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This can be</a:t>
                      </a:r>
                      <a:r>
                        <a:rPr lang="en-US" sz="1000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a scene/idea/example from the book (in your own words), or a </a:t>
                      </a:r>
                      <a:r>
                        <a:rPr lang="en-US" sz="1000" i="1" u="sng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quote</a:t>
                      </a:r>
                      <a:r>
                        <a:rPr lang="en-US" sz="1000" i="0" u="none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from the article</a:t>
                      </a:r>
                      <a:r>
                        <a:rPr lang="en-US" sz="1000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Start this sentence with: </a:t>
                      </a:r>
                      <a:r>
                        <a:rPr lang="en-US" sz="1000" u="sng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For example, </a:t>
                      </a:r>
                      <a:endParaRPr sz="1000" u="sng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For example,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 dirty="0"/>
                        <a:t>Challenge hint</a:t>
                      </a:r>
                      <a:r>
                        <a:rPr lang="en-US" sz="1200" baseline="0" dirty="0"/>
                        <a:t> - if</a:t>
                      </a:r>
                      <a:r>
                        <a:rPr lang="en-US" sz="1200" dirty="0"/>
                        <a:t> you are using a quote, make sure you introduce it! ________ states/says,</a:t>
                      </a:r>
                      <a:r>
                        <a:rPr lang="en-US" sz="1200" baseline="0" dirty="0"/>
                        <a:t> “…”</a:t>
                      </a:r>
                      <a:endParaRPr lang="en-US"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xplanation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2-3 sentneces. Expand on your main point. In your own</a:t>
                      </a:r>
                      <a:r>
                        <a:rPr lang="en" sz="1000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words, g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ive more detail and further explanation here. Why did you choose this evidence? How</a:t>
                      </a:r>
                      <a:r>
                        <a:rPr lang="en" sz="1000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does your evidence support your point?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 baseline="0" dirty="0">
                          <a:solidFill>
                            <a:schemeClr val="tx1"/>
                          </a:solidFill>
                          <a:latin typeface="+mn-lt"/>
                          <a:ea typeface="Fredoka One"/>
                          <a:cs typeface="Fredoka One"/>
                          <a:sym typeface="Fredoka One"/>
                        </a:rPr>
                        <a:t>Transition words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aseline="0" dirty="0">
                          <a:solidFill>
                            <a:schemeClr val="tx1"/>
                          </a:solidFill>
                          <a:latin typeface="+mn-lt"/>
                          <a:ea typeface="Fredoka One"/>
                          <a:cs typeface="Fredoka One"/>
                          <a:sym typeface="Fredoka One"/>
                        </a:rPr>
                        <a:t>This quote shows that… This evidence shows that… This shows that… This highlights that…</a:t>
                      </a:r>
                      <a:endParaRPr lang="en" sz="1200" dirty="0">
                        <a:solidFill>
                          <a:schemeClr val="tx1"/>
                        </a:solidFill>
                        <a:latin typeface="+mn-lt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L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ink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Restate your point in different words. You</a:t>
                      </a:r>
                      <a:r>
                        <a:rPr lang="en" sz="1000" baseline="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can include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a transitional word or phrase!  (Therefore, as a result, in summary)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245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Fredoka One</vt:lpstr>
      <vt:lpstr>Arial</vt:lpstr>
      <vt:lpstr>Cabin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Butterworth</dc:creator>
  <cp:lastModifiedBy>Andrew Butterworth</cp:lastModifiedBy>
  <cp:revision>8</cp:revision>
  <dcterms:modified xsi:type="dcterms:W3CDTF">2021-06-16T17:11:39Z</dcterms:modified>
</cp:coreProperties>
</file>